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2" r:id="rId4"/>
    <p:sldId id="263" r:id="rId5"/>
    <p:sldId id="266" r:id="rId6"/>
    <p:sldId id="267" r:id="rId7"/>
    <p:sldId id="268" r:id="rId8"/>
    <p:sldId id="260" r:id="rId9"/>
    <p:sldId id="265" r:id="rId10"/>
  </p:sldIdLst>
  <p:sldSz cx="12192000" cy="6858000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906">
          <p15:clr>
            <a:srgbClr val="C35EA4"/>
          </p15:clr>
        </p15:guide>
        <p15:guide id="2" orient="horz" pos="1003">
          <p15:clr>
            <a:srgbClr val="C35EA4"/>
          </p15:clr>
        </p15:guide>
        <p15:guide id="3" pos="347">
          <p15:clr>
            <a:srgbClr val="C35EA4"/>
          </p15:clr>
        </p15:guide>
        <p15:guide id="4" orient="horz" pos="3997">
          <p15:clr>
            <a:srgbClr val="C35EA4"/>
          </p15:clr>
        </p15:guide>
        <p15:guide id="5" pos="2774">
          <p15:clr>
            <a:srgbClr val="C35EA4"/>
          </p15:clr>
        </p15:guide>
        <p15:guide id="6" orient="horz" pos="1820">
          <p15:clr>
            <a:srgbClr val="C35EA4"/>
          </p15:clr>
        </p15:guide>
        <p15:guide id="7" pos="4656">
          <p15:clr>
            <a:srgbClr val="C35EA4"/>
          </p15:clr>
        </p15:guide>
        <p15:guide id="8" pos="7333">
          <p15:clr>
            <a:srgbClr val="C35EA4"/>
          </p15:clr>
        </p15:guide>
        <p15:guide id="9" orient="horz" pos="323">
          <p15:clr>
            <a:srgbClr val="C35EA4"/>
          </p15:clr>
        </p15:guide>
        <p15:guide id="10" orient="horz" pos="3612">
          <p15:clr>
            <a:srgbClr val="C35EA4"/>
          </p15:clr>
        </p15:guide>
        <p15:guide id="11" orient="horz" pos="4178">
          <p15:clr>
            <a:srgbClr val="C35EA4"/>
          </p15:clr>
        </p15:guide>
        <p15:guide id="12" orient="horz" pos="3022">
          <p15:clr>
            <a:srgbClr val="C35EA4"/>
          </p15:clr>
        </p15:guide>
        <p15:guide id="13" orient="horz" pos="1979">
          <p15:clr>
            <a:srgbClr val="C35EA4"/>
          </p15:clr>
        </p15:guide>
        <p15:guide id="14" pos="3999">
          <p15:clr>
            <a:srgbClr val="C35EA4"/>
          </p15:clr>
        </p15:guide>
        <p15:guide id="15" pos="5450">
          <p15:clr>
            <a:srgbClr val="C35EA4"/>
          </p15:clr>
        </p15:guide>
        <p15:guide id="16" orient="horz" pos="3181">
          <p15:clr>
            <a:srgbClr val="C35E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je161I1KzpCU9rmV5N4jv5iTEz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DEBE"/>
    <a:srgbClr val="532BAE"/>
    <a:srgbClr val="DCD0F3"/>
    <a:srgbClr val="7243CE"/>
    <a:srgbClr val="7847D4"/>
    <a:srgbClr val="7545D1"/>
    <a:srgbClr val="248814"/>
    <a:srgbClr val="7545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976" autoAdjust="0"/>
  </p:normalViewPr>
  <p:slideViewPr>
    <p:cSldViewPr snapToGrid="0">
      <p:cViewPr varScale="1">
        <p:scale>
          <a:sx n="114" d="100"/>
          <a:sy n="114" d="100"/>
        </p:scale>
        <p:origin x="424" y="64"/>
      </p:cViewPr>
      <p:guideLst>
        <p:guide orient="horz" pos="3906"/>
        <p:guide orient="horz" pos="1003"/>
        <p:guide pos="347"/>
        <p:guide orient="horz" pos="3997"/>
        <p:guide pos="2774"/>
        <p:guide orient="horz" pos="1820"/>
        <p:guide pos="4656"/>
        <p:guide pos="7333"/>
        <p:guide orient="horz" pos="323"/>
        <p:guide orient="horz" pos="3612"/>
        <p:guide orient="horz" pos="4178"/>
        <p:guide orient="horz" pos="3022"/>
        <p:guide orient="horz" pos="1979"/>
        <p:guide pos="3999"/>
        <p:guide pos="5450"/>
        <p:guide orient="horz" pos="31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45448" cy="49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643" y="1"/>
            <a:ext cx="2945448" cy="49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800"/>
            <a:ext cx="2945448" cy="49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643" y="9428800"/>
            <a:ext cx="2945448" cy="49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291477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3850643" y="9428800"/>
            <a:ext cx="2945448" cy="49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5771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 txBox="1">
            <a:spLocks noGrp="1"/>
          </p:cNvSpPr>
          <p:nvPr>
            <p:ph type="sldNum" idx="12"/>
          </p:nvPr>
        </p:nvSpPr>
        <p:spPr>
          <a:xfrm>
            <a:off x="3850643" y="9428800"/>
            <a:ext cx="2945448" cy="49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24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50643" y="9428800"/>
            <a:ext cx="2945448" cy="49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4149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50643" y="9428800"/>
            <a:ext cx="2945448" cy="49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140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50643" y="9428800"/>
            <a:ext cx="2945448" cy="49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2434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50643" y="9428800"/>
            <a:ext cx="2945448" cy="49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0585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50643" y="9428800"/>
            <a:ext cx="2945448" cy="49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0321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5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:notes"/>
          <p:cNvSpPr txBox="1">
            <a:spLocks noGrp="1"/>
          </p:cNvSpPr>
          <p:nvPr>
            <p:ph type="sldNum" idx="12"/>
          </p:nvPr>
        </p:nvSpPr>
        <p:spPr>
          <a:xfrm>
            <a:off x="3850643" y="9428800"/>
            <a:ext cx="2945448" cy="49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2273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0085" y="4777027"/>
            <a:ext cx="5437506" cy="3908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50643" y="9428800"/>
            <a:ext cx="2945448" cy="497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00" tIns="45650" rIns="91300" bIns="45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3739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">
  <p:cSld name="main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24;p4"/>
          <p:cNvPicPr preferRelativeResize="0"/>
          <p:nvPr userDrawn="1"/>
        </p:nvPicPr>
        <p:blipFill rotWithShape="1">
          <a:blip r:embed="rId2">
            <a:alphaModFix/>
          </a:blip>
          <a:srcRect t="67553" b="16322"/>
          <a:stretch/>
        </p:blipFill>
        <p:spPr>
          <a:xfrm rot="10800000">
            <a:off x="0" y="-15151"/>
            <a:ext cx="12192000" cy="1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5;p4"/>
          <p:cNvSpPr/>
          <p:nvPr userDrawn="1"/>
        </p:nvSpPr>
        <p:spPr>
          <a:xfrm>
            <a:off x="-14601" y="-14837"/>
            <a:ext cx="12192000" cy="1080000"/>
          </a:xfrm>
          <a:prstGeom prst="rect">
            <a:avLst/>
          </a:prstGeom>
          <a:solidFill>
            <a:schemeClr val="dk1">
              <a:alpha val="2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26;p4"/>
          <p:cNvSpPr txBox="1"/>
          <p:nvPr userDrawn="1"/>
        </p:nvSpPr>
        <p:spPr>
          <a:xfrm>
            <a:off x="447312" y="6560460"/>
            <a:ext cx="4287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2022 © CLOUDGRAM CORP. ALL RIGHTS RESERVED.</a:t>
            </a:r>
            <a:endParaRPr sz="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127;p4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824729" y="6505654"/>
            <a:ext cx="1819583" cy="27020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45;p4"/>
          <p:cNvSpPr/>
          <p:nvPr userDrawn="1"/>
        </p:nvSpPr>
        <p:spPr>
          <a:xfrm>
            <a:off x="4379947" y="7499350"/>
            <a:ext cx="627807" cy="25431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main">
  <p:cSld name="1_main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ub_02">
  <p:cSld name="1_sub_02">
    <p:bg>
      <p:bgPr>
        <a:solidFill>
          <a:schemeClr val="lt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14.sv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12.sv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14.sv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12.sv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14.sv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12.sv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14.sv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12.sv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3.png"/><Relationship Id="rId5" Type="http://schemas.openxmlformats.org/officeDocument/2006/relationships/image" Target="../media/image9.png"/><Relationship Id="rId15" Type="http://schemas.openxmlformats.org/officeDocument/2006/relationships/image" Target="../media/image36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 b="16322"/>
          <a:stretch/>
        </p:blipFill>
        <p:spPr>
          <a:xfrm rot="10800000">
            <a:off x="44223" y="-1"/>
            <a:ext cx="122936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/>
          <p:cNvSpPr/>
          <p:nvPr/>
        </p:nvSpPr>
        <p:spPr>
          <a:xfrm rot="10800000">
            <a:off x="-1" y="-2"/>
            <a:ext cx="12337822" cy="6858000"/>
          </a:xfrm>
          <a:prstGeom prst="rect">
            <a:avLst/>
          </a:prstGeom>
          <a:solidFill>
            <a:schemeClr val="dk1">
              <a:alpha val="6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447312" y="6323230"/>
            <a:ext cx="4287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2022 © CLOUDGRAM CORP. ALL RIGHTS RESERVED.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424611" y="3582185"/>
            <a:ext cx="11274878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신한 </a:t>
            </a:r>
            <a:r>
              <a:rPr lang="en-US" altLang="ko-KR" sz="2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TODP Secure </a:t>
            </a:r>
            <a:r>
              <a:rPr lang="ko-KR" altLang="en-US" sz="2400" b="0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시스템 구축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2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23790" y="6345237"/>
            <a:ext cx="1817347" cy="2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" descr="실내, 사람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t="13477" b="2143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2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4">
            <a:alphaModFix/>
          </a:blip>
          <a:srcRect t="631" b="631"/>
          <a:stretch/>
        </p:blipFill>
        <p:spPr>
          <a:xfrm>
            <a:off x="10200460" y="6369586"/>
            <a:ext cx="1422856" cy="21331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"/>
          <p:cNvSpPr txBox="1"/>
          <p:nvPr/>
        </p:nvSpPr>
        <p:spPr>
          <a:xfrm>
            <a:off x="447312" y="6321355"/>
            <a:ext cx="4287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2022 © CLOUDGRAM CORP. ALL RIGHTS RESERVED.</a:t>
            </a:r>
            <a:endParaRPr sz="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458561" y="2091519"/>
            <a:ext cx="11274900" cy="1800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 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01. </a:t>
            </a:r>
            <a:r>
              <a:rPr lang="en-US" sz="20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Overall Architecture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02. </a:t>
            </a:r>
            <a:r>
              <a:rPr lang="en-US" sz="2000" dirty="0" smtClean="0">
                <a:solidFill>
                  <a:schemeClr val="lt1"/>
                </a:solidFill>
              </a:rPr>
              <a:t>Network – Inbound Flow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29;p4"/>
          <p:cNvSpPr txBox="1"/>
          <p:nvPr/>
        </p:nvSpPr>
        <p:spPr>
          <a:xfrm>
            <a:off x="447312" y="338541"/>
            <a:ext cx="688206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/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01. </a:t>
            </a:r>
            <a:r>
              <a:rPr lang="en-US" altLang="ko-KR" sz="2400" dirty="0">
                <a:solidFill>
                  <a:schemeClr val="lt1"/>
                </a:solidFill>
              </a:rPr>
              <a:t>Overall Architecture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xmlns="" id="{EBD78DDC-6CA6-8B4C-8030-D09C702BCE2A}"/>
              </a:ext>
            </a:extLst>
          </p:cNvPr>
          <p:cNvSpPr/>
          <p:nvPr/>
        </p:nvSpPr>
        <p:spPr bwMode="auto">
          <a:xfrm>
            <a:off x="1934958" y="1495267"/>
            <a:ext cx="4883443" cy="47521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Account</a:t>
            </a: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Graphic 8">
            <a:extLst>
              <a:ext uri="{FF2B5EF4-FFF2-40B4-BE49-F238E27FC236}">
                <a16:creationId xmlns:a16="http://schemas.microsoft.com/office/drawing/2014/main" xmlns="" id="{546222F9-4B37-E847-81D0-112B1B2B3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960" y="149526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4">
            <a:extLst>
              <a:ext uri="{FF2B5EF4-FFF2-40B4-BE49-F238E27FC236}">
                <a16:creationId xmlns:a16="http://schemas.microsoft.com/office/drawing/2014/main" xmlns="" id="{EBD78DDC-6CA6-8B4C-8030-D09C702BCE2A}"/>
              </a:ext>
            </a:extLst>
          </p:cNvPr>
          <p:cNvSpPr/>
          <p:nvPr/>
        </p:nvSpPr>
        <p:spPr bwMode="auto">
          <a:xfrm>
            <a:off x="6947343" y="1495266"/>
            <a:ext cx="5007364" cy="29256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Account</a:t>
            </a: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Graphic 8">
            <a:extLst>
              <a:ext uri="{FF2B5EF4-FFF2-40B4-BE49-F238E27FC236}">
                <a16:creationId xmlns:a16="http://schemas.microsoft.com/office/drawing/2014/main" xmlns="" id="{546222F9-4B37-E847-81D0-112B1B2B3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342" y="149526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4">
            <a:extLst>
              <a:ext uri="{FF2B5EF4-FFF2-40B4-BE49-F238E27FC236}">
                <a16:creationId xmlns:a16="http://schemas.microsoft.com/office/drawing/2014/main" xmlns="" id="{EBD78DDC-6CA6-8B4C-8030-D09C702BCE2A}"/>
              </a:ext>
            </a:extLst>
          </p:cNvPr>
          <p:cNvSpPr/>
          <p:nvPr/>
        </p:nvSpPr>
        <p:spPr bwMode="auto">
          <a:xfrm>
            <a:off x="6947342" y="4512957"/>
            <a:ext cx="5007364" cy="17344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Mizi</a:t>
            </a:r>
            <a:r>
              <a:rPr 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Account</a:t>
            </a: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Graphic 8">
            <a:extLst>
              <a:ext uri="{FF2B5EF4-FFF2-40B4-BE49-F238E27FC236}">
                <a16:creationId xmlns:a16="http://schemas.microsoft.com/office/drawing/2014/main" xmlns="" id="{546222F9-4B37-E847-81D0-112B1B2B3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341" y="451295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2138522" y="1987127"/>
            <a:ext cx="4538600" cy="180548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522" y="198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2119472" y="4269689"/>
            <a:ext cx="4539600" cy="180548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472" y="426968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 32">
            <a:extLst>
              <a:ext uri="{FF2B5EF4-FFF2-40B4-BE49-F238E27FC236}">
                <a16:creationId xmlns:a16="http://schemas.microsoft.com/office/drawing/2014/main" xmlns="" id="{B1844CBB-737E-C049-891C-1F2168761D96}"/>
              </a:ext>
            </a:extLst>
          </p:cNvPr>
          <p:cNvSpPr/>
          <p:nvPr/>
        </p:nvSpPr>
        <p:spPr>
          <a:xfrm>
            <a:off x="2291156" y="2420405"/>
            <a:ext cx="1332000" cy="540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38" name="Graphic 34">
            <a:extLst>
              <a:ext uri="{FF2B5EF4-FFF2-40B4-BE49-F238E27FC236}">
                <a16:creationId xmlns:a16="http://schemas.microsoft.com/office/drawing/2014/main" xmlns="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56" y="2418817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2">
            <a:extLst>
              <a:ext uri="{FF2B5EF4-FFF2-40B4-BE49-F238E27FC236}">
                <a16:creationId xmlns:a16="http://schemas.microsoft.com/office/drawing/2014/main" xmlns="" id="{B1844CBB-737E-C049-891C-1F2168761D96}"/>
              </a:ext>
            </a:extLst>
          </p:cNvPr>
          <p:cNvSpPr/>
          <p:nvPr/>
        </p:nvSpPr>
        <p:spPr>
          <a:xfrm>
            <a:off x="3722833" y="2418817"/>
            <a:ext cx="1332000" cy="540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  <a:r>
              <a:rPr lang="en-US" sz="10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</a:t>
            </a:r>
          </a:p>
        </p:txBody>
      </p:sp>
      <p:pic>
        <p:nvPicPr>
          <p:cNvPr id="40" name="Graphic 34">
            <a:extLst>
              <a:ext uri="{FF2B5EF4-FFF2-40B4-BE49-F238E27FC236}">
                <a16:creationId xmlns:a16="http://schemas.microsoft.com/office/drawing/2014/main" xmlns="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833" y="2417229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angle 32">
            <a:extLst>
              <a:ext uri="{FF2B5EF4-FFF2-40B4-BE49-F238E27FC236}">
                <a16:creationId xmlns:a16="http://schemas.microsoft.com/office/drawing/2014/main" xmlns="" id="{B1844CBB-737E-C049-891C-1F2168761D96}"/>
              </a:ext>
            </a:extLst>
          </p:cNvPr>
          <p:cNvSpPr/>
          <p:nvPr/>
        </p:nvSpPr>
        <p:spPr>
          <a:xfrm>
            <a:off x="2291156" y="3117911"/>
            <a:ext cx="1332000" cy="540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42" name="Graphic 34">
            <a:extLst>
              <a:ext uri="{FF2B5EF4-FFF2-40B4-BE49-F238E27FC236}">
                <a16:creationId xmlns:a16="http://schemas.microsoft.com/office/drawing/2014/main" xmlns="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56" y="311632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32">
            <a:extLst>
              <a:ext uri="{FF2B5EF4-FFF2-40B4-BE49-F238E27FC236}">
                <a16:creationId xmlns:a16="http://schemas.microsoft.com/office/drawing/2014/main" xmlns="" id="{B1844CBB-737E-C049-891C-1F2168761D96}"/>
              </a:ext>
            </a:extLst>
          </p:cNvPr>
          <p:cNvSpPr/>
          <p:nvPr/>
        </p:nvSpPr>
        <p:spPr>
          <a:xfrm>
            <a:off x="3722833" y="3116323"/>
            <a:ext cx="1332000" cy="540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subnet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phic 34">
            <a:extLst>
              <a:ext uri="{FF2B5EF4-FFF2-40B4-BE49-F238E27FC236}">
                <a16:creationId xmlns:a16="http://schemas.microsoft.com/office/drawing/2014/main" xmlns="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833" y="311473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5130675" y="2418817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46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675" y="241722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5130675" y="3119373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48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675" y="311778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5162425" y="4715779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58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425" y="471419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5162425" y="5416335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60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425" y="541474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Rectangle 10">
            <a:extLst>
              <a:ext uri="{FF2B5EF4-FFF2-40B4-BE49-F238E27FC236}">
                <a16:creationId xmlns:a16="http://schemas.microsoft.com/office/drawing/2014/main" xmlns="" id="{D246DAA1-0260-E449-8CA2-92FF0101149D}"/>
              </a:ext>
            </a:extLst>
          </p:cNvPr>
          <p:cNvSpPr/>
          <p:nvPr/>
        </p:nvSpPr>
        <p:spPr>
          <a:xfrm rot="16200000">
            <a:off x="3983694" y="398498"/>
            <a:ext cx="662787" cy="4603486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apne-2a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10">
            <a:extLst>
              <a:ext uri="{FF2B5EF4-FFF2-40B4-BE49-F238E27FC236}">
                <a16:creationId xmlns:a16="http://schemas.microsoft.com/office/drawing/2014/main" xmlns="" id="{D246DAA1-0260-E449-8CA2-92FF0101149D}"/>
              </a:ext>
            </a:extLst>
          </p:cNvPr>
          <p:cNvSpPr/>
          <p:nvPr/>
        </p:nvSpPr>
        <p:spPr>
          <a:xfrm rot="16200000">
            <a:off x="3982669" y="1097083"/>
            <a:ext cx="662787" cy="4603487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apne-2c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10">
            <a:extLst>
              <a:ext uri="{FF2B5EF4-FFF2-40B4-BE49-F238E27FC236}">
                <a16:creationId xmlns:a16="http://schemas.microsoft.com/office/drawing/2014/main" xmlns="" id="{D246DAA1-0260-E449-8CA2-92FF0101149D}"/>
              </a:ext>
            </a:extLst>
          </p:cNvPr>
          <p:cNvSpPr/>
          <p:nvPr/>
        </p:nvSpPr>
        <p:spPr>
          <a:xfrm rot="16200000">
            <a:off x="3966795" y="2707532"/>
            <a:ext cx="662787" cy="4571735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apne-2a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10">
            <a:extLst>
              <a:ext uri="{FF2B5EF4-FFF2-40B4-BE49-F238E27FC236}">
                <a16:creationId xmlns:a16="http://schemas.microsoft.com/office/drawing/2014/main" xmlns="" id="{D246DAA1-0260-E449-8CA2-92FF0101149D}"/>
              </a:ext>
            </a:extLst>
          </p:cNvPr>
          <p:cNvSpPr/>
          <p:nvPr/>
        </p:nvSpPr>
        <p:spPr>
          <a:xfrm rot="16200000">
            <a:off x="3965769" y="3406118"/>
            <a:ext cx="662787" cy="4571736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apne-2c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Graphic 10">
            <a:extLst>
              <a:ext uri="{FF2B5EF4-FFF2-40B4-BE49-F238E27FC236}">
                <a16:creationId xmlns:a16="http://schemas.microsoft.com/office/drawing/2014/main" xmlns="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318" y="179851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2316556" y="4742128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67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556" y="474054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3729183" y="4724398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subnet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9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183" y="472281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2316556" y="5442325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556" y="544073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3729183" y="5424595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subnet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183" y="542300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55" y="384506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Graphic 6">
            <a:extLst>
              <a:ext uri="{FF2B5EF4-FFF2-40B4-BE49-F238E27FC236}">
                <a16:creationId xmlns:a16="http://schemas.microsoft.com/office/drawing/2014/main" xmlns="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3000473" y="28656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Graphic 6">
            <a:extLst>
              <a:ext uri="{FF2B5EF4-FFF2-40B4-BE49-F238E27FC236}">
                <a16:creationId xmlns:a16="http://schemas.microsoft.com/office/drawing/2014/main" xmlns="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5397034" y="28656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Graphic 21">
            <a:extLst>
              <a:ext uri="{FF2B5EF4-FFF2-40B4-BE49-F238E27FC236}">
                <a16:creationId xmlns:a16="http://schemas.microsoft.com/office/drawing/2014/main" xmlns="" id="{561E4467-BB15-6B4A-9C76-1064A06F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117" y="2603526"/>
            <a:ext cx="25199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22">
            <a:extLst>
              <a:ext uri="{FF2B5EF4-FFF2-40B4-BE49-F238E27FC236}">
                <a16:creationId xmlns:a16="http://schemas.microsoft.com/office/drawing/2014/main" xmlns="" id="{A50E05FC-D93B-EB49-A861-99CBADF70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8431" y="2800470"/>
            <a:ext cx="6313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smtClean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IPS#1</a:t>
            </a:r>
            <a:endParaRPr lang="en-US" altLang="en-US" sz="10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9" name="Graphic 21">
            <a:extLst>
              <a:ext uri="{FF2B5EF4-FFF2-40B4-BE49-F238E27FC236}">
                <a16:creationId xmlns:a16="http://schemas.microsoft.com/office/drawing/2014/main" xmlns="" id="{561E4467-BB15-6B4A-9C76-1064A06F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197" y="3279166"/>
            <a:ext cx="25199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22">
            <a:extLst>
              <a:ext uri="{FF2B5EF4-FFF2-40B4-BE49-F238E27FC236}">
                <a16:creationId xmlns:a16="http://schemas.microsoft.com/office/drawing/2014/main" xmlns="" id="{A50E05FC-D93B-EB49-A861-99CBADF70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3511" y="3476110"/>
            <a:ext cx="6313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smtClean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IPS#2</a:t>
            </a:r>
            <a:endParaRPr lang="en-US" altLang="en-US" sz="10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" name="Graphic 21">
            <a:extLst>
              <a:ext uri="{FF2B5EF4-FFF2-40B4-BE49-F238E27FC236}">
                <a16:creationId xmlns:a16="http://schemas.microsoft.com/office/drawing/2014/main" xmlns="" id="{561E4467-BB15-6B4A-9C76-1064A06F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779" y="2596405"/>
            <a:ext cx="25199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22">
            <a:extLst>
              <a:ext uri="{FF2B5EF4-FFF2-40B4-BE49-F238E27FC236}">
                <a16:creationId xmlns:a16="http://schemas.microsoft.com/office/drawing/2014/main" xmlns="" id="{A50E05FC-D93B-EB49-A861-99CBADF70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093" y="2793349"/>
            <a:ext cx="6313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smtClean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WAF#1</a:t>
            </a:r>
            <a:endParaRPr lang="en-US" altLang="en-US" sz="10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Graphic 21">
            <a:extLst>
              <a:ext uri="{FF2B5EF4-FFF2-40B4-BE49-F238E27FC236}">
                <a16:creationId xmlns:a16="http://schemas.microsoft.com/office/drawing/2014/main" xmlns="" id="{561E4467-BB15-6B4A-9C76-1064A06F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859" y="3261885"/>
            <a:ext cx="25199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22">
            <a:extLst>
              <a:ext uri="{FF2B5EF4-FFF2-40B4-BE49-F238E27FC236}">
                <a16:creationId xmlns:a16="http://schemas.microsoft.com/office/drawing/2014/main" xmlns="" id="{A50E05FC-D93B-EB49-A861-99CBADF70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173" y="3458829"/>
            <a:ext cx="6313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smtClean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WAF#2</a:t>
            </a:r>
            <a:endParaRPr lang="en-US" altLang="en-US" sz="10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5" name="Graphic 21">
            <a:extLst>
              <a:ext uri="{FF2B5EF4-FFF2-40B4-BE49-F238E27FC236}">
                <a16:creationId xmlns:a16="http://schemas.microsoft.com/office/drawing/2014/main" xmlns="" id="{561E4467-BB15-6B4A-9C76-1064A06F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850" y="4909914"/>
            <a:ext cx="25199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22">
            <a:extLst>
              <a:ext uri="{FF2B5EF4-FFF2-40B4-BE49-F238E27FC236}">
                <a16:creationId xmlns:a16="http://schemas.microsoft.com/office/drawing/2014/main" xmlns="" id="{A50E05FC-D93B-EB49-A861-99CBADF70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5164" y="5106858"/>
            <a:ext cx="6313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smtClean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FW#1</a:t>
            </a:r>
            <a:endParaRPr lang="en-US" altLang="en-US" sz="10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Graphic 21">
            <a:extLst>
              <a:ext uri="{FF2B5EF4-FFF2-40B4-BE49-F238E27FC236}">
                <a16:creationId xmlns:a16="http://schemas.microsoft.com/office/drawing/2014/main" xmlns="" id="{561E4467-BB15-6B4A-9C76-1064A06F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930" y="5585554"/>
            <a:ext cx="25199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22">
            <a:extLst>
              <a:ext uri="{FF2B5EF4-FFF2-40B4-BE49-F238E27FC236}">
                <a16:creationId xmlns:a16="http://schemas.microsoft.com/office/drawing/2014/main" xmlns="" id="{A50E05FC-D93B-EB49-A861-99CBADF70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244" y="5782498"/>
            <a:ext cx="6313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smtClean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FW#2</a:t>
            </a:r>
            <a:endParaRPr lang="en-US" altLang="en-US" sz="10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741" y="1981779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720" y="4262466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꺾인 연결선 2"/>
          <p:cNvCxnSpPr>
            <a:stCxn id="89" idx="3"/>
            <a:endCxn id="74" idx="0"/>
          </p:cNvCxnSpPr>
          <p:nvPr/>
        </p:nvCxnSpPr>
        <p:spPr>
          <a:xfrm>
            <a:off x="6694741" y="2071779"/>
            <a:ext cx="38214" cy="1773288"/>
          </a:xfrm>
          <a:prstGeom prst="bentConnector2">
            <a:avLst/>
          </a:prstGeom>
          <a:ln w="19050">
            <a:solidFill>
              <a:srgbClr val="7243C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90" idx="1"/>
            <a:endCxn id="74" idx="1"/>
          </p:cNvCxnSpPr>
          <p:nvPr/>
        </p:nvCxnSpPr>
        <p:spPr>
          <a:xfrm rot="10800000" flipH="1">
            <a:off x="6495719" y="4025068"/>
            <a:ext cx="57235" cy="327399"/>
          </a:xfrm>
          <a:prstGeom prst="bentConnector3">
            <a:avLst>
              <a:gd name="adj1" fmla="val -399406"/>
            </a:avLst>
          </a:prstGeom>
          <a:ln w="19050">
            <a:solidFill>
              <a:srgbClr val="7243C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7042732" y="1931809"/>
            <a:ext cx="1548000" cy="216000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DEV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9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733" y="1931809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8666235" y="1931809"/>
            <a:ext cx="1548000" cy="216000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PRD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1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235" y="1931809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10288720" y="1931809"/>
            <a:ext cx="1548000" cy="216000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err="1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Mizi</a:t>
            </a: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720" y="1931809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7157575" y="4949497"/>
            <a:ext cx="3592976" cy="122400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err="1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Mizi</a:t>
            </a: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PRD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5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575" y="494949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926" y="3921465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573" y="3921465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63" y="3921465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63" y="4947243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0" name="꺾인 연결선 109"/>
          <p:cNvCxnSpPr>
            <a:stCxn id="74" idx="3"/>
            <a:endCxn id="108" idx="2"/>
          </p:cNvCxnSpPr>
          <p:nvPr/>
        </p:nvCxnSpPr>
        <p:spPr>
          <a:xfrm>
            <a:off x="6912955" y="4025067"/>
            <a:ext cx="4843308" cy="76398"/>
          </a:xfrm>
          <a:prstGeom prst="bentConnector4">
            <a:avLst>
              <a:gd name="adj1" fmla="val 1872"/>
              <a:gd name="adj2" fmla="val 399222"/>
            </a:avLst>
          </a:prstGeom>
          <a:ln w="19050" cap="flat">
            <a:solidFill>
              <a:srgbClr val="7243CE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 119"/>
          <p:cNvCxnSpPr>
            <a:stCxn id="74" idx="3"/>
            <a:endCxn id="107" idx="2"/>
          </p:cNvCxnSpPr>
          <p:nvPr/>
        </p:nvCxnSpPr>
        <p:spPr>
          <a:xfrm>
            <a:off x="6912955" y="4025067"/>
            <a:ext cx="3218618" cy="76398"/>
          </a:xfrm>
          <a:prstGeom prst="bentConnector4">
            <a:avLst>
              <a:gd name="adj1" fmla="val 2831"/>
              <a:gd name="adj2" fmla="val 399222"/>
            </a:avLst>
          </a:prstGeom>
          <a:ln w="19050" cap="flat">
            <a:solidFill>
              <a:srgbClr val="7243CE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꺾인 연결선 145"/>
          <p:cNvCxnSpPr>
            <a:stCxn id="74" idx="3"/>
            <a:endCxn id="106" idx="2"/>
          </p:cNvCxnSpPr>
          <p:nvPr/>
        </p:nvCxnSpPr>
        <p:spPr>
          <a:xfrm>
            <a:off x="6912955" y="4025067"/>
            <a:ext cx="1596971" cy="76398"/>
          </a:xfrm>
          <a:prstGeom prst="bentConnector4">
            <a:avLst>
              <a:gd name="adj1" fmla="val 5829"/>
              <a:gd name="adj2" fmla="val 399222"/>
            </a:avLst>
          </a:prstGeom>
          <a:ln w="19050" cap="flat">
            <a:solidFill>
              <a:srgbClr val="7243CE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꺾인 연결선 146"/>
          <p:cNvCxnSpPr>
            <a:stCxn id="74" idx="2"/>
            <a:endCxn id="109" idx="0"/>
          </p:cNvCxnSpPr>
          <p:nvPr/>
        </p:nvCxnSpPr>
        <p:spPr>
          <a:xfrm rot="16200000" flipH="1">
            <a:off x="8330321" y="2607701"/>
            <a:ext cx="742176" cy="3936908"/>
          </a:xfrm>
          <a:prstGeom prst="bentConnector3">
            <a:avLst>
              <a:gd name="adj1" fmla="val 90213"/>
            </a:avLst>
          </a:prstGeom>
          <a:ln w="19050" cap="flat">
            <a:solidFill>
              <a:srgbClr val="7243CE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065636" y="2384307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49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636" y="238430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065636" y="3084863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51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636" y="308486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839850" y="2384307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53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850" y="238430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839850" y="3084863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55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850" y="308486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8692103" y="2397299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57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103" y="23972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8692103" y="3097855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59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103" y="309785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9466317" y="2397299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61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317" y="23972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9466317" y="3097855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63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317" y="309785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10316202" y="2409402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65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202" y="24094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10316202" y="3109958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67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202" y="310995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11090416" y="2409402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69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416" y="24094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11090416" y="3109958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416" y="310995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8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544978" y="5260759"/>
            <a:ext cx="1440000" cy="396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89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78" y="526075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544978" y="5691288"/>
            <a:ext cx="1440000" cy="396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91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78" y="56912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9054316" y="5260759"/>
            <a:ext cx="1440000" cy="396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93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316" y="526075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9054316" y="5691288"/>
            <a:ext cx="1440000" cy="396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95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316" y="56912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Graphic 23">
            <a:extLst>
              <a:ext uri="{FF2B5EF4-FFF2-40B4-BE49-F238E27FC236}">
                <a16:creationId xmlns:a16="http://schemas.microsoft.com/office/drawing/2014/main" xmlns="" id="{146AF498-932B-AB46-916F-2107FD83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594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Graphic 21">
            <a:extLst>
              <a:ext uri="{FF2B5EF4-FFF2-40B4-BE49-F238E27FC236}">
                <a16:creationId xmlns:a16="http://schemas.microsoft.com/office/drawing/2014/main" xmlns="" id="{6E1A5583-0529-5D46-98E2-982352EFA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007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Graphic 23">
            <a:extLst>
              <a:ext uri="{FF2B5EF4-FFF2-40B4-BE49-F238E27FC236}">
                <a16:creationId xmlns:a16="http://schemas.microsoft.com/office/drawing/2014/main" xmlns="" id="{4195114D-A1FD-B441-86FA-58F93E67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801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Graphic 19">
            <a:extLst>
              <a:ext uri="{FF2B5EF4-FFF2-40B4-BE49-F238E27FC236}">
                <a16:creationId xmlns:a16="http://schemas.microsoft.com/office/drawing/2014/main" xmlns="" id="{70ABF1B1-099A-1647-8323-287578B71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904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Graphic 8">
            <a:extLst>
              <a:ext uri="{FF2B5EF4-FFF2-40B4-BE49-F238E27FC236}">
                <a16:creationId xmlns:a16="http://schemas.microsoft.com/office/drawing/2014/main" xmlns="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110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Graphic 20">
            <a:extLst>
              <a:ext uri="{FF2B5EF4-FFF2-40B4-BE49-F238E27FC236}">
                <a16:creationId xmlns:a16="http://schemas.microsoft.com/office/drawing/2014/main" xmlns="" id="{551ECD4A-64DB-5341-8602-528EB5991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698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Graphic 19">
            <a:extLst>
              <a:ext uri="{FF2B5EF4-FFF2-40B4-BE49-F238E27FC236}">
                <a16:creationId xmlns:a16="http://schemas.microsoft.com/office/drawing/2014/main" xmlns="" id="{1FC33CE7-C98D-E547-BC90-923065520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213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Graphic 8">
            <a:extLst>
              <a:ext uri="{FF2B5EF4-FFF2-40B4-BE49-F238E27FC236}">
                <a16:creationId xmlns:a16="http://schemas.microsoft.com/office/drawing/2014/main" xmlns="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048" y="1567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Graphic 21">
            <a:extLst>
              <a:ext uri="{FF2B5EF4-FFF2-40B4-BE49-F238E27FC236}">
                <a16:creationId xmlns:a16="http://schemas.microsoft.com/office/drawing/2014/main" xmlns="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877" y="1567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" name="Google Shape;390;p5"/>
          <p:cNvSpPr/>
          <p:nvPr/>
        </p:nvSpPr>
        <p:spPr>
          <a:xfrm>
            <a:off x="178158" y="4306510"/>
            <a:ext cx="1518487" cy="19331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457200" tIns="91425" rIns="91425" bIns="45700" anchor="t" anchorCtr="0">
            <a:noAutofit/>
          </a:bodyPr>
          <a:lstStyle/>
          <a:p>
            <a:pPr algn="r"/>
            <a:r>
              <a:rPr lang="en-US" sz="1200" dirty="0" smtClean="0">
                <a:latin typeface="Malgun Gothic"/>
                <a:ea typeface="Malgun Gothic"/>
                <a:cs typeface="Malgun Gothic"/>
                <a:sym typeface="Malgun Gothic"/>
              </a:rPr>
              <a:t>Office</a:t>
            </a:r>
            <a:endParaRPr sz="12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6" name="Google Shape;391;p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39851" y="4651713"/>
            <a:ext cx="180000" cy="18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392;p5"/>
          <p:cNvGrpSpPr/>
          <p:nvPr/>
        </p:nvGrpSpPr>
        <p:grpSpPr>
          <a:xfrm>
            <a:off x="692895" y="5106816"/>
            <a:ext cx="593978" cy="660003"/>
            <a:chOff x="8131550" y="3314757"/>
            <a:chExt cx="757675" cy="755453"/>
          </a:xfrm>
        </p:grpSpPr>
        <p:pic>
          <p:nvPicPr>
            <p:cNvPr id="138" name="Google Shape;393;p5" descr="Traditional-Servers.png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8131550" y="3314757"/>
              <a:ext cx="642900" cy="618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394;p5" descr="Traditional-Servers.png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8246325" y="3452114"/>
              <a:ext cx="642900" cy="6180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395;p5"/>
          <p:cNvSpPr/>
          <p:nvPr/>
        </p:nvSpPr>
        <p:spPr>
          <a:xfrm>
            <a:off x="334277" y="4646137"/>
            <a:ext cx="1205330" cy="1440000"/>
          </a:xfrm>
          <a:prstGeom prst="rect">
            <a:avLst/>
          </a:prstGeom>
          <a:noFill/>
          <a:ln w="12700" cap="flat" cmpd="sng">
            <a:solidFill>
              <a:srgbClr val="5A6C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200" tIns="91425" rIns="91425" bIns="45700" anchor="t" anchorCtr="0">
            <a:noAutofit/>
          </a:bodyPr>
          <a:lstStyle/>
          <a:p>
            <a:r>
              <a:rPr lang="en-US" sz="1000" dirty="0" smtClean="0">
                <a:latin typeface="Malgun Gothic"/>
                <a:ea typeface="Malgun Gothic"/>
                <a:cs typeface="Malgun Gothic"/>
                <a:sym typeface="Malgun Gothic"/>
              </a:rPr>
              <a:t>On-</a:t>
            </a:r>
            <a:r>
              <a:rPr lang="en-US" sz="1000" dirty="0" err="1" smtClean="0">
                <a:latin typeface="Malgun Gothic"/>
                <a:ea typeface="Malgun Gothic"/>
                <a:cs typeface="Malgun Gothic"/>
                <a:sym typeface="Malgun Gothic"/>
              </a:rPr>
              <a:t>prem</a:t>
            </a:r>
            <a:endParaRPr sz="9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" name="Graphic 7">
            <a:extLst>
              <a:ext uri="{FF2B5EF4-FFF2-40B4-BE49-F238E27FC236}">
                <a16:creationId xmlns:a16="http://schemas.microsoft.com/office/drawing/2014/main" xmlns="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30" y="409332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" name="Graphic 14">
            <a:extLst>
              <a:ext uri="{FF2B5EF4-FFF2-40B4-BE49-F238E27FC236}">
                <a16:creationId xmlns:a16="http://schemas.microsoft.com/office/drawing/2014/main" xmlns="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610" y="37921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4" name="꺾인 연결선 143"/>
          <p:cNvCxnSpPr>
            <a:stCxn id="142" idx="0"/>
            <a:endCxn id="143" idx="1"/>
          </p:cNvCxnSpPr>
          <p:nvPr/>
        </p:nvCxnSpPr>
        <p:spPr>
          <a:xfrm rot="5400000" flipH="1" flipV="1">
            <a:off x="1393969" y="3537688"/>
            <a:ext cx="121202" cy="990080"/>
          </a:xfrm>
          <a:prstGeom prst="bentConnector2">
            <a:avLst/>
          </a:prstGeom>
          <a:ln w="19050">
            <a:solidFill>
              <a:srgbClr val="7243C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2309609" y="3959427"/>
            <a:ext cx="4248000" cy="2140"/>
          </a:xfrm>
          <a:prstGeom prst="straightConnector1">
            <a:avLst/>
          </a:prstGeom>
          <a:ln w="19050">
            <a:solidFill>
              <a:srgbClr val="7545D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7">
            <a:extLst>
              <a:ext uri="{FF2B5EF4-FFF2-40B4-BE49-F238E27FC236}">
                <a16:creationId xmlns:a16="http://schemas.microsoft.com/office/drawing/2014/main" xmlns="" id="{18062300-94E2-5A41-AEB0-434325DED40E}"/>
              </a:ext>
            </a:extLst>
          </p:cNvPr>
          <p:cNvSpPr/>
          <p:nvPr/>
        </p:nvSpPr>
        <p:spPr>
          <a:xfrm>
            <a:off x="184494" y="2123468"/>
            <a:ext cx="1510333" cy="157846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ysClr val="windowText" lastClr="000000"/>
                </a:solidFill>
              </a:rPr>
              <a:t>USER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176" name="Graphic 49">
            <a:extLst>
              <a:ext uri="{FF2B5EF4-FFF2-40B4-BE49-F238E27FC236}">
                <a16:creationId xmlns:lc="http://schemas.openxmlformats.org/drawingml/2006/lockedCanvas" xmlns="" xmlns:a16="http://schemas.microsoft.com/office/drawing/2014/main" id="{43C89C6C-4275-2244-93E6-30D96D2FDE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lc="http://schemas.openxmlformats.org/drawingml/2006/lockedCanvas"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33341" y="3086342"/>
            <a:ext cx="468000" cy="468000"/>
          </a:xfrm>
          <a:prstGeom prst="rect">
            <a:avLst/>
          </a:prstGeom>
        </p:spPr>
      </p:pic>
      <p:pic>
        <p:nvPicPr>
          <p:cNvPr id="177" name="Graphic 41">
            <a:extLst>
              <a:ext uri="{FF2B5EF4-FFF2-40B4-BE49-F238E27FC236}">
                <a16:creationId xmlns:lc="http://schemas.openxmlformats.org/drawingml/2006/lockedCanvas" xmlns="" xmlns:a16="http://schemas.microsoft.com/office/drawing/2014/main" id="{1A56C62F-612C-5841-B7E7-B15DA92D0BD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lc="http://schemas.openxmlformats.org/drawingml/2006/lockedCanvas"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552337" y="2874655"/>
            <a:ext cx="407534" cy="396000"/>
          </a:xfrm>
          <a:prstGeom prst="rect">
            <a:avLst/>
          </a:prstGeom>
        </p:spPr>
      </p:pic>
      <p:pic>
        <p:nvPicPr>
          <p:cNvPr id="178" name="Graphic 12">
            <a:extLst>
              <a:ext uri="{FF2B5EF4-FFF2-40B4-BE49-F238E27FC236}">
                <a16:creationId xmlns:a16="http://schemas.microsoft.com/office/drawing/2014/main" xmlns="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322" y="1115223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9" name="꺾인 연결선 178"/>
          <p:cNvCxnSpPr>
            <a:stCxn id="173" idx="0"/>
            <a:endCxn id="178" idx="1"/>
          </p:cNvCxnSpPr>
          <p:nvPr/>
        </p:nvCxnSpPr>
        <p:spPr>
          <a:xfrm rot="5400000" flipH="1" flipV="1">
            <a:off x="697344" y="1592491"/>
            <a:ext cx="773295" cy="288661"/>
          </a:xfrm>
          <a:prstGeom prst="bentConnector2">
            <a:avLst/>
          </a:prstGeom>
          <a:ln w="19050">
            <a:solidFill>
              <a:srgbClr val="24881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 179"/>
          <p:cNvCxnSpPr>
            <a:stCxn id="178" idx="3"/>
            <a:endCxn id="65" idx="0"/>
          </p:cNvCxnSpPr>
          <p:nvPr/>
        </p:nvCxnSpPr>
        <p:spPr>
          <a:xfrm>
            <a:off x="1698222" y="1350173"/>
            <a:ext cx="2730096" cy="448339"/>
          </a:xfrm>
          <a:prstGeom prst="bentConnector2">
            <a:avLst/>
          </a:prstGeom>
          <a:ln w="19050">
            <a:solidFill>
              <a:srgbClr val="24881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13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4">
            <a:extLst>
              <a:ext uri="{FF2B5EF4-FFF2-40B4-BE49-F238E27FC236}">
                <a16:creationId xmlns:a16="http://schemas.microsoft.com/office/drawing/2014/main" xmlns="" id="{EBD78DDC-6CA6-8B4C-8030-D09C702BCE2A}"/>
              </a:ext>
            </a:extLst>
          </p:cNvPr>
          <p:cNvSpPr/>
          <p:nvPr/>
        </p:nvSpPr>
        <p:spPr bwMode="auto">
          <a:xfrm>
            <a:off x="1934958" y="1495267"/>
            <a:ext cx="4883443" cy="47521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Account</a:t>
            </a: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Graphic 8">
            <a:extLst>
              <a:ext uri="{FF2B5EF4-FFF2-40B4-BE49-F238E27FC236}">
                <a16:creationId xmlns:a16="http://schemas.microsoft.com/office/drawing/2014/main" xmlns="" id="{546222F9-4B37-E847-81D0-112B1B2B3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960" y="149526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4">
            <a:extLst>
              <a:ext uri="{FF2B5EF4-FFF2-40B4-BE49-F238E27FC236}">
                <a16:creationId xmlns:a16="http://schemas.microsoft.com/office/drawing/2014/main" xmlns="" id="{EBD78DDC-6CA6-8B4C-8030-D09C702BCE2A}"/>
              </a:ext>
            </a:extLst>
          </p:cNvPr>
          <p:cNvSpPr/>
          <p:nvPr/>
        </p:nvSpPr>
        <p:spPr bwMode="auto">
          <a:xfrm>
            <a:off x="6947343" y="1495266"/>
            <a:ext cx="5007364" cy="29256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Account</a:t>
            </a: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Graphic 8">
            <a:extLst>
              <a:ext uri="{FF2B5EF4-FFF2-40B4-BE49-F238E27FC236}">
                <a16:creationId xmlns:a16="http://schemas.microsoft.com/office/drawing/2014/main" xmlns="" id="{546222F9-4B37-E847-81D0-112B1B2B3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342" y="149526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4">
            <a:extLst>
              <a:ext uri="{FF2B5EF4-FFF2-40B4-BE49-F238E27FC236}">
                <a16:creationId xmlns:a16="http://schemas.microsoft.com/office/drawing/2014/main" xmlns="" id="{EBD78DDC-6CA6-8B4C-8030-D09C702BCE2A}"/>
              </a:ext>
            </a:extLst>
          </p:cNvPr>
          <p:cNvSpPr/>
          <p:nvPr/>
        </p:nvSpPr>
        <p:spPr bwMode="auto">
          <a:xfrm>
            <a:off x="6947342" y="4512957"/>
            <a:ext cx="5007364" cy="17344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Mizi</a:t>
            </a:r>
            <a:r>
              <a:rPr 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Account</a:t>
            </a: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Graphic 8">
            <a:extLst>
              <a:ext uri="{FF2B5EF4-FFF2-40B4-BE49-F238E27FC236}">
                <a16:creationId xmlns:a16="http://schemas.microsoft.com/office/drawing/2014/main" xmlns="" id="{546222F9-4B37-E847-81D0-112B1B2B3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341" y="451295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2138522" y="1987127"/>
            <a:ext cx="4538600" cy="180548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522" y="198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2119472" y="4269689"/>
            <a:ext cx="4539600" cy="180548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472" y="426968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 32">
            <a:extLst>
              <a:ext uri="{FF2B5EF4-FFF2-40B4-BE49-F238E27FC236}">
                <a16:creationId xmlns:a16="http://schemas.microsoft.com/office/drawing/2014/main" xmlns="" id="{B1844CBB-737E-C049-891C-1F2168761D96}"/>
              </a:ext>
            </a:extLst>
          </p:cNvPr>
          <p:cNvSpPr/>
          <p:nvPr/>
        </p:nvSpPr>
        <p:spPr>
          <a:xfrm>
            <a:off x="2291156" y="2420405"/>
            <a:ext cx="1332000" cy="540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38" name="Graphic 34">
            <a:extLst>
              <a:ext uri="{FF2B5EF4-FFF2-40B4-BE49-F238E27FC236}">
                <a16:creationId xmlns:a16="http://schemas.microsoft.com/office/drawing/2014/main" xmlns="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56" y="2418817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2">
            <a:extLst>
              <a:ext uri="{FF2B5EF4-FFF2-40B4-BE49-F238E27FC236}">
                <a16:creationId xmlns:a16="http://schemas.microsoft.com/office/drawing/2014/main" xmlns="" id="{B1844CBB-737E-C049-891C-1F2168761D96}"/>
              </a:ext>
            </a:extLst>
          </p:cNvPr>
          <p:cNvSpPr/>
          <p:nvPr/>
        </p:nvSpPr>
        <p:spPr>
          <a:xfrm>
            <a:off x="3722833" y="2418817"/>
            <a:ext cx="1332000" cy="540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  <a:r>
              <a:rPr lang="en-US" sz="10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</a:t>
            </a:r>
          </a:p>
        </p:txBody>
      </p:sp>
      <p:pic>
        <p:nvPicPr>
          <p:cNvPr id="40" name="Graphic 34">
            <a:extLst>
              <a:ext uri="{FF2B5EF4-FFF2-40B4-BE49-F238E27FC236}">
                <a16:creationId xmlns:a16="http://schemas.microsoft.com/office/drawing/2014/main" xmlns="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833" y="2417229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angle 32">
            <a:extLst>
              <a:ext uri="{FF2B5EF4-FFF2-40B4-BE49-F238E27FC236}">
                <a16:creationId xmlns:a16="http://schemas.microsoft.com/office/drawing/2014/main" xmlns="" id="{B1844CBB-737E-C049-891C-1F2168761D96}"/>
              </a:ext>
            </a:extLst>
          </p:cNvPr>
          <p:cNvSpPr/>
          <p:nvPr/>
        </p:nvSpPr>
        <p:spPr>
          <a:xfrm>
            <a:off x="2291156" y="3117911"/>
            <a:ext cx="1332000" cy="540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42" name="Graphic 34">
            <a:extLst>
              <a:ext uri="{FF2B5EF4-FFF2-40B4-BE49-F238E27FC236}">
                <a16:creationId xmlns:a16="http://schemas.microsoft.com/office/drawing/2014/main" xmlns="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56" y="311632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32">
            <a:extLst>
              <a:ext uri="{FF2B5EF4-FFF2-40B4-BE49-F238E27FC236}">
                <a16:creationId xmlns:a16="http://schemas.microsoft.com/office/drawing/2014/main" xmlns="" id="{B1844CBB-737E-C049-891C-1F2168761D96}"/>
              </a:ext>
            </a:extLst>
          </p:cNvPr>
          <p:cNvSpPr/>
          <p:nvPr/>
        </p:nvSpPr>
        <p:spPr>
          <a:xfrm>
            <a:off x="3722833" y="3116323"/>
            <a:ext cx="1332000" cy="540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subnet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phic 34">
            <a:extLst>
              <a:ext uri="{FF2B5EF4-FFF2-40B4-BE49-F238E27FC236}">
                <a16:creationId xmlns:a16="http://schemas.microsoft.com/office/drawing/2014/main" xmlns="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833" y="311473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5130675" y="2418817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46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675" y="241722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5130675" y="3119373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48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675" y="311778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5162425" y="4715779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58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425" y="471419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5162425" y="5416335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60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425" y="541474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Rectangle 10">
            <a:extLst>
              <a:ext uri="{FF2B5EF4-FFF2-40B4-BE49-F238E27FC236}">
                <a16:creationId xmlns:a16="http://schemas.microsoft.com/office/drawing/2014/main" xmlns="" id="{D246DAA1-0260-E449-8CA2-92FF0101149D}"/>
              </a:ext>
            </a:extLst>
          </p:cNvPr>
          <p:cNvSpPr/>
          <p:nvPr/>
        </p:nvSpPr>
        <p:spPr>
          <a:xfrm rot="16200000">
            <a:off x="3983694" y="398498"/>
            <a:ext cx="662787" cy="4603486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apne-2a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10">
            <a:extLst>
              <a:ext uri="{FF2B5EF4-FFF2-40B4-BE49-F238E27FC236}">
                <a16:creationId xmlns:a16="http://schemas.microsoft.com/office/drawing/2014/main" xmlns="" id="{D246DAA1-0260-E449-8CA2-92FF0101149D}"/>
              </a:ext>
            </a:extLst>
          </p:cNvPr>
          <p:cNvSpPr/>
          <p:nvPr/>
        </p:nvSpPr>
        <p:spPr>
          <a:xfrm rot="16200000">
            <a:off x="3982669" y="1097083"/>
            <a:ext cx="662787" cy="4603487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apne-2c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10">
            <a:extLst>
              <a:ext uri="{FF2B5EF4-FFF2-40B4-BE49-F238E27FC236}">
                <a16:creationId xmlns:a16="http://schemas.microsoft.com/office/drawing/2014/main" xmlns="" id="{D246DAA1-0260-E449-8CA2-92FF0101149D}"/>
              </a:ext>
            </a:extLst>
          </p:cNvPr>
          <p:cNvSpPr/>
          <p:nvPr/>
        </p:nvSpPr>
        <p:spPr>
          <a:xfrm rot="16200000">
            <a:off x="3966795" y="2707532"/>
            <a:ext cx="662787" cy="4571735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apne-2a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10">
            <a:extLst>
              <a:ext uri="{FF2B5EF4-FFF2-40B4-BE49-F238E27FC236}">
                <a16:creationId xmlns:a16="http://schemas.microsoft.com/office/drawing/2014/main" xmlns="" id="{D246DAA1-0260-E449-8CA2-92FF0101149D}"/>
              </a:ext>
            </a:extLst>
          </p:cNvPr>
          <p:cNvSpPr/>
          <p:nvPr/>
        </p:nvSpPr>
        <p:spPr>
          <a:xfrm rot="16200000">
            <a:off x="3965769" y="3406118"/>
            <a:ext cx="662787" cy="4571736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apne-2c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Graphic 10">
            <a:extLst>
              <a:ext uri="{FF2B5EF4-FFF2-40B4-BE49-F238E27FC236}">
                <a16:creationId xmlns:a16="http://schemas.microsoft.com/office/drawing/2014/main" xmlns="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318" y="179851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2316556" y="4742128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67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556" y="474054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3729183" y="4724398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subnet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9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183" y="472281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2316556" y="5442325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556" y="544073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3729183" y="5424595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subnet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183" y="542300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55" y="384506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Graphic 6">
            <a:extLst>
              <a:ext uri="{FF2B5EF4-FFF2-40B4-BE49-F238E27FC236}">
                <a16:creationId xmlns:a16="http://schemas.microsoft.com/office/drawing/2014/main" xmlns="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3000473" y="28656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Graphic 6">
            <a:extLst>
              <a:ext uri="{FF2B5EF4-FFF2-40B4-BE49-F238E27FC236}">
                <a16:creationId xmlns:a16="http://schemas.microsoft.com/office/drawing/2014/main" xmlns="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5397034" y="28656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Graphic 21">
            <a:extLst>
              <a:ext uri="{FF2B5EF4-FFF2-40B4-BE49-F238E27FC236}">
                <a16:creationId xmlns:a16="http://schemas.microsoft.com/office/drawing/2014/main" xmlns="" id="{561E4467-BB15-6B4A-9C76-1064A06F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117" y="2603526"/>
            <a:ext cx="25199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22">
            <a:extLst>
              <a:ext uri="{FF2B5EF4-FFF2-40B4-BE49-F238E27FC236}">
                <a16:creationId xmlns:a16="http://schemas.microsoft.com/office/drawing/2014/main" xmlns="" id="{A50E05FC-D93B-EB49-A861-99CBADF70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8431" y="2800470"/>
            <a:ext cx="6313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smtClean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IPS#1</a:t>
            </a:r>
            <a:endParaRPr lang="en-US" altLang="en-US" sz="10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9" name="Graphic 21">
            <a:extLst>
              <a:ext uri="{FF2B5EF4-FFF2-40B4-BE49-F238E27FC236}">
                <a16:creationId xmlns:a16="http://schemas.microsoft.com/office/drawing/2014/main" xmlns="" id="{561E4467-BB15-6B4A-9C76-1064A06F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197" y="3279166"/>
            <a:ext cx="25199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22">
            <a:extLst>
              <a:ext uri="{FF2B5EF4-FFF2-40B4-BE49-F238E27FC236}">
                <a16:creationId xmlns:a16="http://schemas.microsoft.com/office/drawing/2014/main" xmlns="" id="{A50E05FC-D93B-EB49-A861-99CBADF70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3511" y="3476110"/>
            <a:ext cx="6313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smtClean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IPS#2</a:t>
            </a:r>
            <a:endParaRPr lang="en-US" altLang="en-US" sz="10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" name="Graphic 21">
            <a:extLst>
              <a:ext uri="{FF2B5EF4-FFF2-40B4-BE49-F238E27FC236}">
                <a16:creationId xmlns:a16="http://schemas.microsoft.com/office/drawing/2014/main" xmlns="" id="{561E4467-BB15-6B4A-9C76-1064A06F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779" y="2596405"/>
            <a:ext cx="25199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22">
            <a:extLst>
              <a:ext uri="{FF2B5EF4-FFF2-40B4-BE49-F238E27FC236}">
                <a16:creationId xmlns:a16="http://schemas.microsoft.com/office/drawing/2014/main" xmlns="" id="{A50E05FC-D93B-EB49-A861-99CBADF70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3093" y="2793349"/>
            <a:ext cx="6313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smtClean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WAF#1</a:t>
            </a:r>
            <a:endParaRPr lang="en-US" altLang="en-US" sz="10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Graphic 21">
            <a:extLst>
              <a:ext uri="{FF2B5EF4-FFF2-40B4-BE49-F238E27FC236}">
                <a16:creationId xmlns:a16="http://schemas.microsoft.com/office/drawing/2014/main" xmlns="" id="{561E4467-BB15-6B4A-9C76-1064A06F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859" y="3261885"/>
            <a:ext cx="25199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22">
            <a:extLst>
              <a:ext uri="{FF2B5EF4-FFF2-40B4-BE49-F238E27FC236}">
                <a16:creationId xmlns:a16="http://schemas.microsoft.com/office/drawing/2014/main" xmlns="" id="{A50E05FC-D93B-EB49-A861-99CBADF70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8173" y="3458829"/>
            <a:ext cx="6313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smtClean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WAF#2</a:t>
            </a:r>
            <a:endParaRPr lang="en-US" altLang="en-US" sz="10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5" name="Graphic 21">
            <a:extLst>
              <a:ext uri="{FF2B5EF4-FFF2-40B4-BE49-F238E27FC236}">
                <a16:creationId xmlns:a16="http://schemas.microsoft.com/office/drawing/2014/main" xmlns="" id="{561E4467-BB15-6B4A-9C76-1064A06F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850" y="4909914"/>
            <a:ext cx="25199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22">
            <a:extLst>
              <a:ext uri="{FF2B5EF4-FFF2-40B4-BE49-F238E27FC236}">
                <a16:creationId xmlns:a16="http://schemas.microsoft.com/office/drawing/2014/main" xmlns="" id="{A50E05FC-D93B-EB49-A861-99CBADF70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5164" y="5106858"/>
            <a:ext cx="6313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smtClean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FW#1</a:t>
            </a:r>
            <a:endParaRPr lang="en-US" altLang="en-US" sz="10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Graphic 21">
            <a:extLst>
              <a:ext uri="{FF2B5EF4-FFF2-40B4-BE49-F238E27FC236}">
                <a16:creationId xmlns:a16="http://schemas.microsoft.com/office/drawing/2014/main" xmlns="" id="{561E4467-BB15-6B4A-9C76-1064A06F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930" y="5585554"/>
            <a:ext cx="25199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22">
            <a:extLst>
              <a:ext uri="{FF2B5EF4-FFF2-40B4-BE49-F238E27FC236}">
                <a16:creationId xmlns:a16="http://schemas.microsoft.com/office/drawing/2014/main" xmlns="" id="{A50E05FC-D93B-EB49-A861-99CBADF70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244" y="5782498"/>
            <a:ext cx="6313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smtClean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FW#2</a:t>
            </a:r>
            <a:endParaRPr lang="en-US" altLang="en-US" sz="10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741" y="1981779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720" y="4262466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7042732" y="1931809"/>
            <a:ext cx="1548000" cy="216000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DEV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9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733" y="1931809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8666235" y="1931809"/>
            <a:ext cx="1548000" cy="216000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PRD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1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235" y="1931809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10288720" y="1931809"/>
            <a:ext cx="1548000" cy="216000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err="1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Mizi</a:t>
            </a: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720" y="1931809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7157575" y="4949497"/>
            <a:ext cx="3592976" cy="122400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err="1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Mizi</a:t>
            </a: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PRD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5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575" y="494949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926" y="3921465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573" y="3921465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63" y="3921465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63" y="4947243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065636" y="2384307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49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636" y="238430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065636" y="3084863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51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636" y="308486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839850" y="2384307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53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850" y="238430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839850" y="3084863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55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850" y="308486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8692103" y="2397299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57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103" y="23972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8692103" y="3097855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59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103" y="309785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9466317" y="2397299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61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317" y="23972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9466317" y="3097855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63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317" y="309785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10316202" y="2409402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65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202" y="24094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10316202" y="3109958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67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202" y="310995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11090416" y="2409402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69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416" y="24094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11090416" y="3109958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416" y="310995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8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544978" y="5260759"/>
            <a:ext cx="1440000" cy="396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89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78" y="526075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544978" y="5691288"/>
            <a:ext cx="1440000" cy="396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91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78" y="56912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9054316" y="5260759"/>
            <a:ext cx="1440000" cy="396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93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316" y="526075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9054316" y="5691288"/>
            <a:ext cx="1440000" cy="396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95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316" y="56912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Graphic 23">
            <a:extLst>
              <a:ext uri="{FF2B5EF4-FFF2-40B4-BE49-F238E27FC236}">
                <a16:creationId xmlns:a16="http://schemas.microsoft.com/office/drawing/2014/main" xmlns="" id="{146AF498-932B-AB46-916F-2107FD83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594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Graphic 21">
            <a:extLst>
              <a:ext uri="{FF2B5EF4-FFF2-40B4-BE49-F238E27FC236}">
                <a16:creationId xmlns:a16="http://schemas.microsoft.com/office/drawing/2014/main" xmlns="" id="{6E1A5583-0529-5D46-98E2-982352EFA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007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Graphic 23">
            <a:extLst>
              <a:ext uri="{FF2B5EF4-FFF2-40B4-BE49-F238E27FC236}">
                <a16:creationId xmlns:a16="http://schemas.microsoft.com/office/drawing/2014/main" xmlns="" id="{4195114D-A1FD-B441-86FA-58F93E67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801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Graphic 19">
            <a:extLst>
              <a:ext uri="{FF2B5EF4-FFF2-40B4-BE49-F238E27FC236}">
                <a16:creationId xmlns:a16="http://schemas.microsoft.com/office/drawing/2014/main" xmlns="" id="{70ABF1B1-099A-1647-8323-287578B71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904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Graphic 8">
            <a:extLst>
              <a:ext uri="{FF2B5EF4-FFF2-40B4-BE49-F238E27FC236}">
                <a16:creationId xmlns:a16="http://schemas.microsoft.com/office/drawing/2014/main" xmlns="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110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Graphic 20">
            <a:extLst>
              <a:ext uri="{FF2B5EF4-FFF2-40B4-BE49-F238E27FC236}">
                <a16:creationId xmlns:a16="http://schemas.microsoft.com/office/drawing/2014/main" xmlns="" id="{551ECD4A-64DB-5341-8602-528EB5991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698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Graphic 19">
            <a:extLst>
              <a:ext uri="{FF2B5EF4-FFF2-40B4-BE49-F238E27FC236}">
                <a16:creationId xmlns:a16="http://schemas.microsoft.com/office/drawing/2014/main" xmlns="" id="{1FC33CE7-C98D-E547-BC90-923065520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213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Graphic 8">
            <a:extLst>
              <a:ext uri="{FF2B5EF4-FFF2-40B4-BE49-F238E27FC236}">
                <a16:creationId xmlns:a16="http://schemas.microsoft.com/office/drawing/2014/main" xmlns="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048" y="1567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Graphic 21">
            <a:extLst>
              <a:ext uri="{FF2B5EF4-FFF2-40B4-BE49-F238E27FC236}">
                <a16:creationId xmlns:a16="http://schemas.microsoft.com/office/drawing/2014/main" xmlns="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877" y="1567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" name="Google Shape;390;p5"/>
          <p:cNvSpPr/>
          <p:nvPr/>
        </p:nvSpPr>
        <p:spPr>
          <a:xfrm>
            <a:off x="178158" y="4306510"/>
            <a:ext cx="1518487" cy="19331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457200" tIns="91425" rIns="91425" bIns="45700" anchor="t" anchorCtr="0">
            <a:noAutofit/>
          </a:bodyPr>
          <a:lstStyle/>
          <a:p>
            <a:pPr algn="r"/>
            <a:r>
              <a:rPr lang="en-US" sz="1200" dirty="0" smtClean="0">
                <a:latin typeface="Malgun Gothic"/>
                <a:ea typeface="Malgun Gothic"/>
                <a:cs typeface="Malgun Gothic"/>
                <a:sym typeface="Malgun Gothic"/>
              </a:rPr>
              <a:t>Office</a:t>
            </a:r>
            <a:endParaRPr sz="12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6" name="Google Shape;391;p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39851" y="4651713"/>
            <a:ext cx="180000" cy="18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392;p5"/>
          <p:cNvGrpSpPr/>
          <p:nvPr/>
        </p:nvGrpSpPr>
        <p:grpSpPr>
          <a:xfrm>
            <a:off x="692895" y="5106816"/>
            <a:ext cx="593978" cy="660003"/>
            <a:chOff x="8131550" y="3314757"/>
            <a:chExt cx="757675" cy="755453"/>
          </a:xfrm>
        </p:grpSpPr>
        <p:pic>
          <p:nvPicPr>
            <p:cNvPr id="138" name="Google Shape;393;p5" descr="Traditional-Servers.png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8131550" y="3314757"/>
              <a:ext cx="642900" cy="618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394;p5" descr="Traditional-Servers.png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8246325" y="3452114"/>
              <a:ext cx="642900" cy="6180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395;p5"/>
          <p:cNvSpPr/>
          <p:nvPr/>
        </p:nvSpPr>
        <p:spPr>
          <a:xfrm>
            <a:off x="334277" y="4646137"/>
            <a:ext cx="1205330" cy="1440000"/>
          </a:xfrm>
          <a:prstGeom prst="rect">
            <a:avLst/>
          </a:prstGeom>
          <a:noFill/>
          <a:ln w="12700" cap="flat" cmpd="sng">
            <a:solidFill>
              <a:srgbClr val="5A6C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200" tIns="91425" rIns="91425" bIns="45700" anchor="t" anchorCtr="0">
            <a:noAutofit/>
          </a:bodyPr>
          <a:lstStyle/>
          <a:p>
            <a:r>
              <a:rPr lang="en-US" sz="1000" dirty="0" smtClean="0">
                <a:latin typeface="Malgun Gothic"/>
                <a:ea typeface="Malgun Gothic"/>
                <a:cs typeface="Malgun Gothic"/>
                <a:sym typeface="Malgun Gothic"/>
              </a:rPr>
              <a:t>On-</a:t>
            </a:r>
            <a:r>
              <a:rPr lang="en-US" sz="1000" dirty="0" err="1" smtClean="0">
                <a:latin typeface="Malgun Gothic"/>
                <a:ea typeface="Malgun Gothic"/>
                <a:cs typeface="Malgun Gothic"/>
                <a:sym typeface="Malgun Gothic"/>
              </a:rPr>
              <a:t>prem</a:t>
            </a:r>
            <a:endParaRPr sz="9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" name="Graphic 7">
            <a:extLst>
              <a:ext uri="{FF2B5EF4-FFF2-40B4-BE49-F238E27FC236}">
                <a16:creationId xmlns:a16="http://schemas.microsoft.com/office/drawing/2014/main" xmlns="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30" y="409332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" name="Graphic 14">
            <a:extLst>
              <a:ext uri="{FF2B5EF4-FFF2-40B4-BE49-F238E27FC236}">
                <a16:creationId xmlns:a16="http://schemas.microsoft.com/office/drawing/2014/main" xmlns="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610" y="37921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" name="Rectangle 7">
            <a:extLst>
              <a:ext uri="{FF2B5EF4-FFF2-40B4-BE49-F238E27FC236}">
                <a16:creationId xmlns:a16="http://schemas.microsoft.com/office/drawing/2014/main" xmlns="" id="{18062300-94E2-5A41-AEB0-434325DED40E}"/>
              </a:ext>
            </a:extLst>
          </p:cNvPr>
          <p:cNvSpPr/>
          <p:nvPr/>
        </p:nvSpPr>
        <p:spPr>
          <a:xfrm>
            <a:off x="184494" y="2123468"/>
            <a:ext cx="1510333" cy="157846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ysClr val="windowText" lastClr="000000"/>
                </a:solidFill>
              </a:rPr>
              <a:t>USER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176" name="Graphic 49">
            <a:extLst>
              <a:ext uri="{FF2B5EF4-FFF2-40B4-BE49-F238E27FC236}">
                <a16:creationId xmlns:lc="http://schemas.openxmlformats.org/drawingml/2006/lockedCanvas" xmlns="" xmlns:a16="http://schemas.microsoft.com/office/drawing/2014/main" id="{43C89C6C-4275-2244-93E6-30D96D2FDE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lc="http://schemas.openxmlformats.org/drawingml/2006/lockedCanvas"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33341" y="3086342"/>
            <a:ext cx="468000" cy="468000"/>
          </a:xfrm>
          <a:prstGeom prst="rect">
            <a:avLst/>
          </a:prstGeom>
        </p:spPr>
      </p:pic>
      <p:pic>
        <p:nvPicPr>
          <p:cNvPr id="177" name="Graphic 41">
            <a:extLst>
              <a:ext uri="{FF2B5EF4-FFF2-40B4-BE49-F238E27FC236}">
                <a16:creationId xmlns:lc="http://schemas.openxmlformats.org/drawingml/2006/lockedCanvas" xmlns="" xmlns:a16="http://schemas.microsoft.com/office/drawing/2014/main" id="{1A56C62F-612C-5841-B7E7-B15DA92D0BD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lc="http://schemas.openxmlformats.org/drawingml/2006/lockedCanvas"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552337" y="2874655"/>
            <a:ext cx="407534" cy="396000"/>
          </a:xfrm>
          <a:prstGeom prst="rect">
            <a:avLst/>
          </a:prstGeom>
        </p:spPr>
      </p:pic>
      <p:pic>
        <p:nvPicPr>
          <p:cNvPr id="178" name="Graphic 12">
            <a:extLst>
              <a:ext uri="{FF2B5EF4-FFF2-40B4-BE49-F238E27FC236}">
                <a16:creationId xmlns:a16="http://schemas.microsoft.com/office/drawing/2014/main" xmlns="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322" y="1115223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구부러진 연결선 3"/>
          <p:cNvCxnSpPr>
            <a:stCxn id="173" idx="0"/>
            <a:endCxn id="178" idx="1"/>
          </p:cNvCxnSpPr>
          <p:nvPr/>
        </p:nvCxnSpPr>
        <p:spPr>
          <a:xfrm rot="5400000" flipH="1" flipV="1">
            <a:off x="697344" y="1592491"/>
            <a:ext cx="773295" cy="288661"/>
          </a:xfrm>
          <a:prstGeom prst="curved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830766" y="1672683"/>
            <a:ext cx="262054" cy="255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1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41" name="구부러진 연결선 140"/>
          <p:cNvCxnSpPr>
            <a:stCxn id="178" idx="3"/>
            <a:endCxn id="65" idx="0"/>
          </p:cNvCxnSpPr>
          <p:nvPr/>
        </p:nvCxnSpPr>
        <p:spPr>
          <a:xfrm>
            <a:off x="1698222" y="1350173"/>
            <a:ext cx="2730096" cy="448339"/>
          </a:xfrm>
          <a:prstGeom prst="curved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타원 144"/>
          <p:cNvSpPr/>
          <p:nvPr/>
        </p:nvSpPr>
        <p:spPr>
          <a:xfrm>
            <a:off x="3367412" y="1349417"/>
            <a:ext cx="262054" cy="255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72" name="구부러진 연결선 171"/>
          <p:cNvCxnSpPr>
            <a:stCxn id="65" idx="2"/>
            <a:endCxn id="75" idx="1"/>
          </p:cNvCxnSpPr>
          <p:nvPr/>
        </p:nvCxnSpPr>
        <p:spPr>
          <a:xfrm rot="5400000">
            <a:off x="3270812" y="1888174"/>
            <a:ext cx="887169" cy="1427845"/>
          </a:xfrm>
          <a:prstGeom prst="curvedConnector4">
            <a:avLst>
              <a:gd name="adj1" fmla="val 39855"/>
              <a:gd name="adj2" fmla="val 11601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타원 173"/>
          <p:cNvSpPr/>
          <p:nvPr/>
        </p:nvSpPr>
        <p:spPr>
          <a:xfrm>
            <a:off x="3501658" y="2365982"/>
            <a:ext cx="262054" cy="255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75" name="구부러진 연결선 174"/>
          <p:cNvCxnSpPr>
            <a:stCxn id="77" idx="3"/>
            <a:endCxn id="76" idx="0"/>
          </p:cNvCxnSpPr>
          <p:nvPr/>
        </p:nvCxnSpPr>
        <p:spPr>
          <a:xfrm>
            <a:off x="4560116" y="2729526"/>
            <a:ext cx="1016918" cy="136155"/>
          </a:xfrm>
          <a:prstGeom prst="curved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구부러진 연결선 181"/>
          <p:cNvCxnSpPr>
            <a:stCxn id="75" idx="3"/>
            <a:endCxn id="77" idx="1"/>
          </p:cNvCxnSpPr>
          <p:nvPr/>
        </p:nvCxnSpPr>
        <p:spPr>
          <a:xfrm flipV="1">
            <a:off x="3360473" y="2729526"/>
            <a:ext cx="947644" cy="316155"/>
          </a:xfrm>
          <a:prstGeom prst="curvedConnector3">
            <a:avLst>
              <a:gd name="adj1" fmla="val 5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타원 182"/>
          <p:cNvSpPr/>
          <p:nvPr/>
        </p:nvSpPr>
        <p:spPr>
          <a:xfrm>
            <a:off x="3705036" y="2774946"/>
            <a:ext cx="262054" cy="255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4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4" name="타원 183"/>
          <p:cNvSpPr/>
          <p:nvPr/>
        </p:nvSpPr>
        <p:spPr>
          <a:xfrm>
            <a:off x="4848307" y="2639607"/>
            <a:ext cx="262054" cy="255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5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85" name="구부러진 연결선 184"/>
          <p:cNvCxnSpPr>
            <a:stCxn id="76" idx="3"/>
            <a:endCxn id="81" idx="3"/>
          </p:cNvCxnSpPr>
          <p:nvPr/>
        </p:nvCxnSpPr>
        <p:spPr>
          <a:xfrm flipV="1">
            <a:off x="5757034" y="2722405"/>
            <a:ext cx="387744" cy="323276"/>
          </a:xfrm>
          <a:prstGeom prst="curvedConnector3">
            <a:avLst>
              <a:gd name="adj1" fmla="val 158956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타원 185"/>
          <p:cNvSpPr/>
          <p:nvPr/>
        </p:nvSpPr>
        <p:spPr>
          <a:xfrm>
            <a:off x="5962662" y="2879356"/>
            <a:ext cx="262054" cy="255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6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87" name="구부러진 연결선 186"/>
          <p:cNvCxnSpPr>
            <a:stCxn id="81" idx="0"/>
            <a:endCxn id="89" idx="1"/>
          </p:cNvCxnSpPr>
          <p:nvPr/>
        </p:nvCxnSpPr>
        <p:spPr>
          <a:xfrm rot="5400000" flipH="1" flipV="1">
            <a:off x="6004447" y="2086111"/>
            <a:ext cx="524626" cy="495962"/>
          </a:xfrm>
          <a:prstGeom prst="curved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타원 195"/>
          <p:cNvSpPr/>
          <p:nvPr/>
        </p:nvSpPr>
        <p:spPr>
          <a:xfrm>
            <a:off x="6013751" y="2108681"/>
            <a:ext cx="262054" cy="255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7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97" name="구부러진 연결선 196"/>
          <p:cNvCxnSpPr>
            <a:stCxn id="89" idx="3"/>
            <a:endCxn id="85" idx="0"/>
          </p:cNvCxnSpPr>
          <p:nvPr/>
        </p:nvCxnSpPr>
        <p:spPr>
          <a:xfrm flipH="1">
            <a:off x="4430850" y="2071779"/>
            <a:ext cx="2263891" cy="2838135"/>
          </a:xfrm>
          <a:prstGeom prst="curvedConnector4">
            <a:avLst>
              <a:gd name="adj1" fmla="val -2956"/>
              <a:gd name="adj2" fmla="val 72999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타원 197"/>
          <p:cNvSpPr/>
          <p:nvPr/>
        </p:nvSpPr>
        <p:spPr>
          <a:xfrm>
            <a:off x="5493600" y="3989557"/>
            <a:ext cx="262054" cy="255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8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99" name="구부러진 연결선 198"/>
          <p:cNvCxnSpPr>
            <a:stCxn id="85" idx="3"/>
            <a:endCxn id="90" idx="1"/>
          </p:cNvCxnSpPr>
          <p:nvPr/>
        </p:nvCxnSpPr>
        <p:spPr>
          <a:xfrm flipV="1">
            <a:off x="4556849" y="4352466"/>
            <a:ext cx="1938871" cy="683448"/>
          </a:xfrm>
          <a:prstGeom prst="curvedConnector3">
            <a:avLst>
              <a:gd name="adj1" fmla="val 50000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타원 199"/>
          <p:cNvSpPr/>
          <p:nvPr/>
        </p:nvSpPr>
        <p:spPr>
          <a:xfrm>
            <a:off x="5566371" y="4407881"/>
            <a:ext cx="262054" cy="2551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2">
                    <a:lumMod val="50000"/>
                  </a:schemeClr>
                </a:solidFill>
              </a:rPr>
              <a:t>9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201" name="구부러진 연결선 200"/>
          <p:cNvCxnSpPr>
            <a:stCxn id="90" idx="3"/>
            <a:endCxn id="106" idx="2"/>
          </p:cNvCxnSpPr>
          <p:nvPr/>
        </p:nvCxnSpPr>
        <p:spPr>
          <a:xfrm flipV="1">
            <a:off x="6675720" y="4101465"/>
            <a:ext cx="1834206" cy="251001"/>
          </a:xfrm>
          <a:prstGeom prst="curved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타원 203"/>
          <p:cNvSpPr/>
          <p:nvPr/>
        </p:nvSpPr>
        <p:spPr>
          <a:xfrm>
            <a:off x="7451515" y="4099336"/>
            <a:ext cx="486020" cy="3388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accent2">
                    <a:lumMod val="50000"/>
                  </a:schemeClr>
                </a:solidFill>
              </a:rPr>
              <a:t>10</a:t>
            </a:r>
            <a:endParaRPr lang="ko-KR" altLang="en-US" sz="10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206" name="구부러진 연결선 205"/>
          <p:cNvCxnSpPr>
            <a:stCxn id="106" idx="0"/>
            <a:endCxn id="208" idx="3"/>
          </p:cNvCxnSpPr>
          <p:nvPr/>
        </p:nvCxnSpPr>
        <p:spPr>
          <a:xfrm rot="16200000" flipV="1">
            <a:off x="7639316" y="3050854"/>
            <a:ext cx="1156551" cy="584671"/>
          </a:xfrm>
          <a:prstGeom prst="curved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타원 206"/>
          <p:cNvSpPr/>
          <p:nvPr/>
        </p:nvSpPr>
        <p:spPr>
          <a:xfrm>
            <a:off x="8098392" y="3220909"/>
            <a:ext cx="486020" cy="3388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accent2">
                    <a:lumMod val="50000"/>
                  </a:schemeClr>
                </a:solidFill>
              </a:rPr>
              <a:t>11</a:t>
            </a:r>
            <a:endParaRPr lang="ko-KR" altLang="en-US" sz="10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08" name="Graphic 6">
            <a:extLst>
              <a:ext uri="{FF2B5EF4-FFF2-40B4-BE49-F238E27FC236}">
                <a16:creationId xmlns:a16="http://schemas.microsoft.com/office/drawing/2014/main" xmlns="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7673255" y="2638914"/>
            <a:ext cx="252000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9" name="Google Shape;128;p4"/>
          <p:cNvGrpSpPr/>
          <p:nvPr/>
        </p:nvGrpSpPr>
        <p:grpSpPr>
          <a:xfrm>
            <a:off x="447312" y="338541"/>
            <a:ext cx="6882064" cy="735313"/>
            <a:chOff x="648321" y="434510"/>
            <a:chExt cx="6882064" cy="735313"/>
          </a:xfrm>
        </p:grpSpPr>
        <p:sp>
          <p:nvSpPr>
            <p:cNvPr id="210" name="Google Shape;129;p4"/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02. </a:t>
              </a:r>
              <a:r>
                <a:rPr lang="en-US" sz="2400" dirty="0" smtClean="0">
                  <a:solidFill>
                    <a:schemeClr val="lt1"/>
                  </a:solidFill>
                </a:rPr>
                <a:t>Network Flow</a:t>
              </a:r>
              <a:endParaRPr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130;p4"/>
            <p:cNvSpPr txBox="1"/>
            <p:nvPr/>
          </p:nvSpPr>
          <p:spPr>
            <a:xfrm>
              <a:off x="751316" y="929395"/>
              <a:ext cx="5731548" cy="240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smtClean="0">
                  <a:solidFill>
                    <a:schemeClr val="lt1"/>
                  </a:solidFill>
                </a:rPr>
                <a:t>- </a:t>
              </a:r>
              <a:r>
                <a:rPr lang="en-US" sz="1600" dirty="0" smtClean="0">
                  <a:solidFill>
                    <a:schemeClr val="lt1"/>
                  </a:solidFill>
                </a:rPr>
                <a:t>Inbound Flow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17533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4">
            <a:extLst>
              <a:ext uri="{FF2B5EF4-FFF2-40B4-BE49-F238E27FC236}">
                <a16:creationId xmlns:a16="http://schemas.microsoft.com/office/drawing/2014/main" xmlns="" id="{EBD78DDC-6CA6-8B4C-8030-D09C702BCE2A}"/>
              </a:ext>
            </a:extLst>
          </p:cNvPr>
          <p:cNvSpPr/>
          <p:nvPr/>
        </p:nvSpPr>
        <p:spPr bwMode="auto">
          <a:xfrm>
            <a:off x="1934958" y="1495267"/>
            <a:ext cx="4883443" cy="47521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Account</a:t>
            </a: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Graphic 8">
            <a:extLst>
              <a:ext uri="{FF2B5EF4-FFF2-40B4-BE49-F238E27FC236}">
                <a16:creationId xmlns:a16="http://schemas.microsoft.com/office/drawing/2014/main" xmlns="" id="{546222F9-4B37-E847-81D0-112B1B2B3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960" y="149526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4">
            <a:extLst>
              <a:ext uri="{FF2B5EF4-FFF2-40B4-BE49-F238E27FC236}">
                <a16:creationId xmlns:a16="http://schemas.microsoft.com/office/drawing/2014/main" xmlns="" id="{EBD78DDC-6CA6-8B4C-8030-D09C702BCE2A}"/>
              </a:ext>
            </a:extLst>
          </p:cNvPr>
          <p:cNvSpPr/>
          <p:nvPr/>
        </p:nvSpPr>
        <p:spPr bwMode="auto">
          <a:xfrm>
            <a:off x="6947343" y="1495266"/>
            <a:ext cx="5007364" cy="29256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Account</a:t>
            </a: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Graphic 8">
            <a:extLst>
              <a:ext uri="{FF2B5EF4-FFF2-40B4-BE49-F238E27FC236}">
                <a16:creationId xmlns:a16="http://schemas.microsoft.com/office/drawing/2014/main" xmlns="" id="{546222F9-4B37-E847-81D0-112B1B2B3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342" y="149526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4">
            <a:extLst>
              <a:ext uri="{FF2B5EF4-FFF2-40B4-BE49-F238E27FC236}">
                <a16:creationId xmlns:a16="http://schemas.microsoft.com/office/drawing/2014/main" xmlns="" id="{EBD78DDC-6CA6-8B4C-8030-D09C702BCE2A}"/>
              </a:ext>
            </a:extLst>
          </p:cNvPr>
          <p:cNvSpPr/>
          <p:nvPr/>
        </p:nvSpPr>
        <p:spPr bwMode="auto">
          <a:xfrm>
            <a:off x="6947342" y="4512957"/>
            <a:ext cx="5007364" cy="17344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Mizi</a:t>
            </a:r>
            <a:r>
              <a:rPr 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Account</a:t>
            </a: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Graphic 8">
            <a:extLst>
              <a:ext uri="{FF2B5EF4-FFF2-40B4-BE49-F238E27FC236}">
                <a16:creationId xmlns:a16="http://schemas.microsoft.com/office/drawing/2014/main" xmlns="" id="{546222F9-4B37-E847-81D0-112B1B2B3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341" y="451295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2138522" y="1987127"/>
            <a:ext cx="4538600" cy="180548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522" y="198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2119472" y="4269689"/>
            <a:ext cx="4539600" cy="180548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472" y="426968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 32">
            <a:extLst>
              <a:ext uri="{FF2B5EF4-FFF2-40B4-BE49-F238E27FC236}">
                <a16:creationId xmlns:a16="http://schemas.microsoft.com/office/drawing/2014/main" xmlns="" id="{B1844CBB-737E-C049-891C-1F2168761D96}"/>
              </a:ext>
            </a:extLst>
          </p:cNvPr>
          <p:cNvSpPr/>
          <p:nvPr/>
        </p:nvSpPr>
        <p:spPr>
          <a:xfrm>
            <a:off x="2291156" y="2420405"/>
            <a:ext cx="1332000" cy="540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38" name="Graphic 34">
            <a:extLst>
              <a:ext uri="{FF2B5EF4-FFF2-40B4-BE49-F238E27FC236}">
                <a16:creationId xmlns:a16="http://schemas.microsoft.com/office/drawing/2014/main" xmlns="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56" y="2418817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2">
            <a:extLst>
              <a:ext uri="{FF2B5EF4-FFF2-40B4-BE49-F238E27FC236}">
                <a16:creationId xmlns:a16="http://schemas.microsoft.com/office/drawing/2014/main" xmlns="" id="{B1844CBB-737E-C049-891C-1F2168761D96}"/>
              </a:ext>
            </a:extLst>
          </p:cNvPr>
          <p:cNvSpPr/>
          <p:nvPr/>
        </p:nvSpPr>
        <p:spPr>
          <a:xfrm>
            <a:off x="3722833" y="2418817"/>
            <a:ext cx="1332000" cy="540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  <a:r>
              <a:rPr lang="en-US" sz="10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</a:t>
            </a:r>
          </a:p>
        </p:txBody>
      </p:sp>
      <p:pic>
        <p:nvPicPr>
          <p:cNvPr id="40" name="Graphic 34">
            <a:extLst>
              <a:ext uri="{FF2B5EF4-FFF2-40B4-BE49-F238E27FC236}">
                <a16:creationId xmlns:a16="http://schemas.microsoft.com/office/drawing/2014/main" xmlns="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833" y="2417229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angle 32">
            <a:extLst>
              <a:ext uri="{FF2B5EF4-FFF2-40B4-BE49-F238E27FC236}">
                <a16:creationId xmlns:a16="http://schemas.microsoft.com/office/drawing/2014/main" xmlns="" id="{B1844CBB-737E-C049-891C-1F2168761D96}"/>
              </a:ext>
            </a:extLst>
          </p:cNvPr>
          <p:cNvSpPr/>
          <p:nvPr/>
        </p:nvSpPr>
        <p:spPr>
          <a:xfrm>
            <a:off x="2291156" y="3117911"/>
            <a:ext cx="1332000" cy="540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42" name="Graphic 34">
            <a:extLst>
              <a:ext uri="{FF2B5EF4-FFF2-40B4-BE49-F238E27FC236}">
                <a16:creationId xmlns:a16="http://schemas.microsoft.com/office/drawing/2014/main" xmlns="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56" y="311632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32">
            <a:extLst>
              <a:ext uri="{FF2B5EF4-FFF2-40B4-BE49-F238E27FC236}">
                <a16:creationId xmlns:a16="http://schemas.microsoft.com/office/drawing/2014/main" xmlns="" id="{B1844CBB-737E-C049-891C-1F2168761D96}"/>
              </a:ext>
            </a:extLst>
          </p:cNvPr>
          <p:cNvSpPr/>
          <p:nvPr/>
        </p:nvSpPr>
        <p:spPr>
          <a:xfrm>
            <a:off x="3722833" y="3116323"/>
            <a:ext cx="1332000" cy="540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subnet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phic 34">
            <a:extLst>
              <a:ext uri="{FF2B5EF4-FFF2-40B4-BE49-F238E27FC236}">
                <a16:creationId xmlns:a16="http://schemas.microsoft.com/office/drawing/2014/main" xmlns="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833" y="311473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5130675" y="2418817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46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675" y="241722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5130675" y="3119373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48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675" y="311778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5162425" y="4715779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58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425" y="471419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5162425" y="5416335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60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425" y="541474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Rectangle 10">
            <a:extLst>
              <a:ext uri="{FF2B5EF4-FFF2-40B4-BE49-F238E27FC236}">
                <a16:creationId xmlns:a16="http://schemas.microsoft.com/office/drawing/2014/main" xmlns="" id="{D246DAA1-0260-E449-8CA2-92FF0101149D}"/>
              </a:ext>
            </a:extLst>
          </p:cNvPr>
          <p:cNvSpPr/>
          <p:nvPr/>
        </p:nvSpPr>
        <p:spPr>
          <a:xfrm rot="16200000">
            <a:off x="3983694" y="398498"/>
            <a:ext cx="662787" cy="4603486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apne-2a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10">
            <a:extLst>
              <a:ext uri="{FF2B5EF4-FFF2-40B4-BE49-F238E27FC236}">
                <a16:creationId xmlns:a16="http://schemas.microsoft.com/office/drawing/2014/main" xmlns="" id="{D246DAA1-0260-E449-8CA2-92FF0101149D}"/>
              </a:ext>
            </a:extLst>
          </p:cNvPr>
          <p:cNvSpPr/>
          <p:nvPr/>
        </p:nvSpPr>
        <p:spPr>
          <a:xfrm rot="16200000">
            <a:off x="3982669" y="1097083"/>
            <a:ext cx="662787" cy="4603487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apne-2c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10">
            <a:extLst>
              <a:ext uri="{FF2B5EF4-FFF2-40B4-BE49-F238E27FC236}">
                <a16:creationId xmlns:a16="http://schemas.microsoft.com/office/drawing/2014/main" xmlns="" id="{D246DAA1-0260-E449-8CA2-92FF0101149D}"/>
              </a:ext>
            </a:extLst>
          </p:cNvPr>
          <p:cNvSpPr/>
          <p:nvPr/>
        </p:nvSpPr>
        <p:spPr>
          <a:xfrm rot="16200000">
            <a:off x="3966795" y="2707532"/>
            <a:ext cx="662787" cy="4571735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apne-2a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10">
            <a:extLst>
              <a:ext uri="{FF2B5EF4-FFF2-40B4-BE49-F238E27FC236}">
                <a16:creationId xmlns:a16="http://schemas.microsoft.com/office/drawing/2014/main" xmlns="" id="{D246DAA1-0260-E449-8CA2-92FF0101149D}"/>
              </a:ext>
            </a:extLst>
          </p:cNvPr>
          <p:cNvSpPr/>
          <p:nvPr/>
        </p:nvSpPr>
        <p:spPr>
          <a:xfrm rot="16200000">
            <a:off x="3965769" y="3406118"/>
            <a:ext cx="662787" cy="4571736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apne-2c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Graphic 10">
            <a:extLst>
              <a:ext uri="{FF2B5EF4-FFF2-40B4-BE49-F238E27FC236}">
                <a16:creationId xmlns:a16="http://schemas.microsoft.com/office/drawing/2014/main" xmlns="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318" y="179851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2316556" y="4742128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67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556" y="474054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3729183" y="4724398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subnet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9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183" y="472281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2316556" y="5442325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556" y="544073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3729183" y="5424595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subnet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183" y="542300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55" y="384506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Graphic 6">
            <a:extLst>
              <a:ext uri="{FF2B5EF4-FFF2-40B4-BE49-F238E27FC236}">
                <a16:creationId xmlns:a16="http://schemas.microsoft.com/office/drawing/2014/main" xmlns="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3000473" y="28656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Graphic 21">
            <a:extLst>
              <a:ext uri="{FF2B5EF4-FFF2-40B4-BE49-F238E27FC236}">
                <a16:creationId xmlns:a16="http://schemas.microsoft.com/office/drawing/2014/main" xmlns="" id="{561E4467-BB15-6B4A-9C76-1064A06F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117" y="2603526"/>
            <a:ext cx="25199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22">
            <a:extLst>
              <a:ext uri="{FF2B5EF4-FFF2-40B4-BE49-F238E27FC236}">
                <a16:creationId xmlns:a16="http://schemas.microsoft.com/office/drawing/2014/main" xmlns="" id="{A50E05FC-D93B-EB49-A861-99CBADF70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8431" y="2800470"/>
            <a:ext cx="6313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smtClean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IPS#1</a:t>
            </a:r>
            <a:endParaRPr lang="en-US" altLang="en-US" sz="10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9" name="Graphic 21">
            <a:extLst>
              <a:ext uri="{FF2B5EF4-FFF2-40B4-BE49-F238E27FC236}">
                <a16:creationId xmlns:a16="http://schemas.microsoft.com/office/drawing/2014/main" xmlns="" id="{561E4467-BB15-6B4A-9C76-1064A06F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197" y="3279166"/>
            <a:ext cx="25199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22">
            <a:extLst>
              <a:ext uri="{FF2B5EF4-FFF2-40B4-BE49-F238E27FC236}">
                <a16:creationId xmlns:a16="http://schemas.microsoft.com/office/drawing/2014/main" xmlns="" id="{A50E05FC-D93B-EB49-A861-99CBADF70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3511" y="3476110"/>
            <a:ext cx="6313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smtClean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IPS#2</a:t>
            </a:r>
            <a:endParaRPr lang="en-US" altLang="en-US" sz="10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5" name="Graphic 21">
            <a:extLst>
              <a:ext uri="{FF2B5EF4-FFF2-40B4-BE49-F238E27FC236}">
                <a16:creationId xmlns:a16="http://schemas.microsoft.com/office/drawing/2014/main" xmlns="" id="{561E4467-BB15-6B4A-9C76-1064A06F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850" y="4909914"/>
            <a:ext cx="25199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22">
            <a:extLst>
              <a:ext uri="{FF2B5EF4-FFF2-40B4-BE49-F238E27FC236}">
                <a16:creationId xmlns:a16="http://schemas.microsoft.com/office/drawing/2014/main" xmlns="" id="{A50E05FC-D93B-EB49-A861-99CBADF70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5164" y="5106858"/>
            <a:ext cx="6313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smtClean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FW#1</a:t>
            </a:r>
            <a:endParaRPr lang="en-US" altLang="en-US" sz="10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Graphic 21">
            <a:extLst>
              <a:ext uri="{FF2B5EF4-FFF2-40B4-BE49-F238E27FC236}">
                <a16:creationId xmlns:a16="http://schemas.microsoft.com/office/drawing/2014/main" xmlns="" id="{561E4467-BB15-6B4A-9C76-1064A06F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930" y="5585554"/>
            <a:ext cx="25199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22">
            <a:extLst>
              <a:ext uri="{FF2B5EF4-FFF2-40B4-BE49-F238E27FC236}">
                <a16:creationId xmlns:a16="http://schemas.microsoft.com/office/drawing/2014/main" xmlns="" id="{A50E05FC-D93B-EB49-A861-99CBADF70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244" y="5782498"/>
            <a:ext cx="6313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smtClean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FW#2</a:t>
            </a:r>
            <a:endParaRPr lang="en-US" altLang="en-US" sz="10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741" y="1981779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720" y="4262466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7042732" y="1931809"/>
            <a:ext cx="1548000" cy="216000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DEV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9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733" y="1931809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8666235" y="1931809"/>
            <a:ext cx="1548000" cy="216000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PRD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1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235" y="1931809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10288720" y="1931809"/>
            <a:ext cx="1548000" cy="216000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err="1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Mizi</a:t>
            </a: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720" y="1931809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7157575" y="4949497"/>
            <a:ext cx="3592976" cy="122400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err="1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Mizi</a:t>
            </a: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PRD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5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575" y="494949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926" y="3921465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573" y="3921465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63" y="3921465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63" y="4947243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065636" y="2384307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49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636" y="238430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065636" y="3084863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51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636" y="308486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839850" y="2384307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53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850" y="238430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839850" y="3084863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55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850" y="308486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8692103" y="2397299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57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103" y="23972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8692103" y="3097855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59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103" y="309785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9466317" y="2397299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61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317" y="23972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9466317" y="3097855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63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317" y="309785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10316202" y="2409402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65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202" y="24094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10316202" y="3109958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67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202" y="310995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11090416" y="2409402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69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416" y="24094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11090416" y="3109958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416" y="310995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8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544978" y="5260759"/>
            <a:ext cx="1440000" cy="396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89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78" y="526075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544978" y="5691288"/>
            <a:ext cx="1440000" cy="396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91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78" y="56912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9054316" y="5260759"/>
            <a:ext cx="1440000" cy="396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93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316" y="526075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9054316" y="5691288"/>
            <a:ext cx="1440000" cy="396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95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316" y="56912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Graphic 23">
            <a:extLst>
              <a:ext uri="{FF2B5EF4-FFF2-40B4-BE49-F238E27FC236}">
                <a16:creationId xmlns:a16="http://schemas.microsoft.com/office/drawing/2014/main" xmlns="" id="{146AF498-932B-AB46-916F-2107FD83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594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Graphic 21">
            <a:extLst>
              <a:ext uri="{FF2B5EF4-FFF2-40B4-BE49-F238E27FC236}">
                <a16:creationId xmlns:a16="http://schemas.microsoft.com/office/drawing/2014/main" xmlns="" id="{6E1A5583-0529-5D46-98E2-982352EFA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007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Graphic 23">
            <a:extLst>
              <a:ext uri="{FF2B5EF4-FFF2-40B4-BE49-F238E27FC236}">
                <a16:creationId xmlns:a16="http://schemas.microsoft.com/office/drawing/2014/main" xmlns="" id="{4195114D-A1FD-B441-86FA-58F93E67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801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Graphic 19">
            <a:extLst>
              <a:ext uri="{FF2B5EF4-FFF2-40B4-BE49-F238E27FC236}">
                <a16:creationId xmlns:a16="http://schemas.microsoft.com/office/drawing/2014/main" xmlns="" id="{70ABF1B1-099A-1647-8323-287578B71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904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Graphic 8">
            <a:extLst>
              <a:ext uri="{FF2B5EF4-FFF2-40B4-BE49-F238E27FC236}">
                <a16:creationId xmlns:a16="http://schemas.microsoft.com/office/drawing/2014/main" xmlns="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110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Graphic 20">
            <a:extLst>
              <a:ext uri="{FF2B5EF4-FFF2-40B4-BE49-F238E27FC236}">
                <a16:creationId xmlns:a16="http://schemas.microsoft.com/office/drawing/2014/main" xmlns="" id="{551ECD4A-64DB-5341-8602-528EB5991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698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Graphic 19">
            <a:extLst>
              <a:ext uri="{FF2B5EF4-FFF2-40B4-BE49-F238E27FC236}">
                <a16:creationId xmlns:a16="http://schemas.microsoft.com/office/drawing/2014/main" xmlns="" id="{1FC33CE7-C98D-E547-BC90-923065520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213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Graphic 8">
            <a:extLst>
              <a:ext uri="{FF2B5EF4-FFF2-40B4-BE49-F238E27FC236}">
                <a16:creationId xmlns:a16="http://schemas.microsoft.com/office/drawing/2014/main" xmlns="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048" y="1567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Graphic 21">
            <a:extLst>
              <a:ext uri="{FF2B5EF4-FFF2-40B4-BE49-F238E27FC236}">
                <a16:creationId xmlns:a16="http://schemas.microsoft.com/office/drawing/2014/main" xmlns="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877" y="1567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" name="Google Shape;390;p5"/>
          <p:cNvSpPr/>
          <p:nvPr/>
        </p:nvSpPr>
        <p:spPr>
          <a:xfrm>
            <a:off x="178158" y="4306510"/>
            <a:ext cx="1518487" cy="19331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457200" tIns="91425" rIns="91425" bIns="45700" anchor="t" anchorCtr="0">
            <a:noAutofit/>
          </a:bodyPr>
          <a:lstStyle/>
          <a:p>
            <a:pPr algn="r"/>
            <a:r>
              <a:rPr lang="en-US" sz="1200" dirty="0" smtClean="0">
                <a:latin typeface="Malgun Gothic"/>
                <a:ea typeface="Malgun Gothic"/>
                <a:cs typeface="Malgun Gothic"/>
                <a:sym typeface="Malgun Gothic"/>
              </a:rPr>
              <a:t>Office</a:t>
            </a:r>
            <a:endParaRPr sz="12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6" name="Google Shape;391;p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39851" y="4651713"/>
            <a:ext cx="180000" cy="18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392;p5"/>
          <p:cNvGrpSpPr/>
          <p:nvPr/>
        </p:nvGrpSpPr>
        <p:grpSpPr>
          <a:xfrm>
            <a:off x="692895" y="5106816"/>
            <a:ext cx="593978" cy="660003"/>
            <a:chOff x="8131550" y="3314757"/>
            <a:chExt cx="757675" cy="755453"/>
          </a:xfrm>
        </p:grpSpPr>
        <p:pic>
          <p:nvPicPr>
            <p:cNvPr id="138" name="Google Shape;393;p5" descr="Traditional-Servers.png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8131550" y="3314757"/>
              <a:ext cx="642900" cy="618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394;p5" descr="Traditional-Servers.png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8246325" y="3452114"/>
              <a:ext cx="642900" cy="6180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395;p5"/>
          <p:cNvSpPr/>
          <p:nvPr/>
        </p:nvSpPr>
        <p:spPr>
          <a:xfrm>
            <a:off x="334277" y="4646137"/>
            <a:ext cx="1205330" cy="1440000"/>
          </a:xfrm>
          <a:prstGeom prst="rect">
            <a:avLst/>
          </a:prstGeom>
          <a:noFill/>
          <a:ln w="12700" cap="flat" cmpd="sng">
            <a:solidFill>
              <a:srgbClr val="5A6C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200" tIns="91425" rIns="91425" bIns="45700" anchor="t" anchorCtr="0">
            <a:noAutofit/>
          </a:bodyPr>
          <a:lstStyle/>
          <a:p>
            <a:r>
              <a:rPr lang="en-US" sz="1000" dirty="0" smtClean="0">
                <a:latin typeface="Malgun Gothic"/>
                <a:ea typeface="Malgun Gothic"/>
                <a:cs typeface="Malgun Gothic"/>
                <a:sym typeface="Malgun Gothic"/>
              </a:rPr>
              <a:t>On-</a:t>
            </a:r>
            <a:r>
              <a:rPr lang="en-US" sz="1000" dirty="0" err="1" smtClean="0">
                <a:latin typeface="Malgun Gothic"/>
                <a:ea typeface="Malgun Gothic"/>
                <a:cs typeface="Malgun Gothic"/>
                <a:sym typeface="Malgun Gothic"/>
              </a:rPr>
              <a:t>prem</a:t>
            </a:r>
            <a:endParaRPr sz="9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" name="Graphic 7">
            <a:extLst>
              <a:ext uri="{FF2B5EF4-FFF2-40B4-BE49-F238E27FC236}">
                <a16:creationId xmlns:a16="http://schemas.microsoft.com/office/drawing/2014/main" xmlns="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30" y="409332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" name="Graphic 14">
            <a:extLst>
              <a:ext uri="{FF2B5EF4-FFF2-40B4-BE49-F238E27FC236}">
                <a16:creationId xmlns:a16="http://schemas.microsoft.com/office/drawing/2014/main" xmlns="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610" y="37921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" name="Rectangle 7">
            <a:extLst>
              <a:ext uri="{FF2B5EF4-FFF2-40B4-BE49-F238E27FC236}">
                <a16:creationId xmlns:a16="http://schemas.microsoft.com/office/drawing/2014/main" xmlns="" id="{18062300-94E2-5A41-AEB0-434325DED40E}"/>
              </a:ext>
            </a:extLst>
          </p:cNvPr>
          <p:cNvSpPr/>
          <p:nvPr/>
        </p:nvSpPr>
        <p:spPr>
          <a:xfrm>
            <a:off x="184494" y="2123468"/>
            <a:ext cx="1510333" cy="157846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ysClr val="windowText" lastClr="000000"/>
                </a:solidFill>
              </a:rPr>
              <a:t>USER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176" name="Graphic 49">
            <a:extLst>
              <a:ext uri="{FF2B5EF4-FFF2-40B4-BE49-F238E27FC236}">
                <a16:creationId xmlns:lc="http://schemas.openxmlformats.org/drawingml/2006/lockedCanvas" xmlns="" xmlns:a16="http://schemas.microsoft.com/office/drawing/2014/main" id="{43C89C6C-4275-2244-93E6-30D96D2FDE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lc="http://schemas.openxmlformats.org/drawingml/2006/lockedCanvas"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33341" y="3086342"/>
            <a:ext cx="468000" cy="468000"/>
          </a:xfrm>
          <a:prstGeom prst="rect">
            <a:avLst/>
          </a:prstGeom>
        </p:spPr>
      </p:pic>
      <p:pic>
        <p:nvPicPr>
          <p:cNvPr id="177" name="Graphic 41">
            <a:extLst>
              <a:ext uri="{FF2B5EF4-FFF2-40B4-BE49-F238E27FC236}">
                <a16:creationId xmlns:lc="http://schemas.openxmlformats.org/drawingml/2006/lockedCanvas" xmlns="" xmlns:a16="http://schemas.microsoft.com/office/drawing/2014/main" id="{1A56C62F-612C-5841-B7E7-B15DA92D0BD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lc="http://schemas.openxmlformats.org/drawingml/2006/lockedCanvas"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552337" y="2874655"/>
            <a:ext cx="407534" cy="396000"/>
          </a:xfrm>
          <a:prstGeom prst="rect">
            <a:avLst/>
          </a:prstGeom>
        </p:spPr>
      </p:pic>
      <p:pic>
        <p:nvPicPr>
          <p:cNvPr id="178" name="Graphic 12">
            <a:extLst>
              <a:ext uri="{FF2B5EF4-FFF2-40B4-BE49-F238E27FC236}">
                <a16:creationId xmlns:a16="http://schemas.microsoft.com/office/drawing/2014/main" xmlns="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322" y="1115223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구부러진 연결선 3"/>
          <p:cNvCxnSpPr>
            <a:stCxn id="173" idx="0"/>
            <a:endCxn id="178" idx="1"/>
          </p:cNvCxnSpPr>
          <p:nvPr/>
        </p:nvCxnSpPr>
        <p:spPr>
          <a:xfrm rot="5400000" flipH="1" flipV="1">
            <a:off x="697344" y="1592491"/>
            <a:ext cx="773295" cy="288661"/>
          </a:xfrm>
          <a:prstGeom prst="curvedConnector2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830766" y="1672683"/>
            <a:ext cx="262054" cy="255181"/>
          </a:xfrm>
          <a:prstGeom prst="ellipse">
            <a:avLst/>
          </a:prstGeom>
          <a:solidFill>
            <a:srgbClr val="C3DEBE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9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1" name="구부러진 연결선 140"/>
          <p:cNvCxnSpPr>
            <a:stCxn id="178" idx="3"/>
            <a:endCxn id="65" idx="0"/>
          </p:cNvCxnSpPr>
          <p:nvPr/>
        </p:nvCxnSpPr>
        <p:spPr>
          <a:xfrm>
            <a:off x="1698222" y="1350173"/>
            <a:ext cx="2730096" cy="448339"/>
          </a:xfrm>
          <a:prstGeom prst="curvedConnector2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타원 144"/>
          <p:cNvSpPr/>
          <p:nvPr/>
        </p:nvSpPr>
        <p:spPr>
          <a:xfrm>
            <a:off x="3367412" y="1349417"/>
            <a:ext cx="262054" cy="255181"/>
          </a:xfrm>
          <a:prstGeom prst="ellipse">
            <a:avLst/>
          </a:prstGeom>
          <a:solidFill>
            <a:srgbClr val="C3DEBE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8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5" name="구부러진 연결선 174"/>
          <p:cNvCxnSpPr>
            <a:stCxn id="77" idx="3"/>
          </p:cNvCxnSpPr>
          <p:nvPr/>
        </p:nvCxnSpPr>
        <p:spPr>
          <a:xfrm>
            <a:off x="4560116" y="2729526"/>
            <a:ext cx="1016918" cy="136155"/>
          </a:xfrm>
          <a:prstGeom prst="curvedConnector2">
            <a:avLst/>
          </a:prstGeom>
          <a:ln w="38100">
            <a:solidFill>
              <a:schemeClr val="accent6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구부러진 연결선 181"/>
          <p:cNvCxnSpPr>
            <a:stCxn id="77" idx="1"/>
            <a:endCxn id="65" idx="1"/>
          </p:cNvCxnSpPr>
          <p:nvPr/>
        </p:nvCxnSpPr>
        <p:spPr>
          <a:xfrm rot="10800000">
            <a:off x="4248319" y="1978512"/>
            <a:ext cx="59799" cy="751014"/>
          </a:xfrm>
          <a:prstGeom prst="curvedConnector3">
            <a:avLst>
              <a:gd name="adj1" fmla="val 482281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타원 183"/>
          <p:cNvSpPr/>
          <p:nvPr/>
        </p:nvSpPr>
        <p:spPr>
          <a:xfrm>
            <a:off x="4848307" y="2639607"/>
            <a:ext cx="262054" cy="255181"/>
          </a:xfrm>
          <a:prstGeom prst="ellipse">
            <a:avLst/>
          </a:prstGeom>
          <a:solidFill>
            <a:srgbClr val="C3DEBE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6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87" name="구부러진 연결선 186"/>
          <p:cNvCxnSpPr>
            <a:stCxn id="89" idx="1"/>
          </p:cNvCxnSpPr>
          <p:nvPr/>
        </p:nvCxnSpPr>
        <p:spPr>
          <a:xfrm rot="10800000" flipV="1">
            <a:off x="5901429" y="2071779"/>
            <a:ext cx="613313" cy="650626"/>
          </a:xfrm>
          <a:prstGeom prst="curved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타원 195"/>
          <p:cNvSpPr/>
          <p:nvPr/>
        </p:nvSpPr>
        <p:spPr>
          <a:xfrm>
            <a:off x="6013751" y="2108681"/>
            <a:ext cx="262054" cy="255181"/>
          </a:xfrm>
          <a:prstGeom prst="ellipse">
            <a:avLst/>
          </a:prstGeom>
          <a:solidFill>
            <a:srgbClr val="C3DEBE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7" name="구부러진 연결선 196"/>
          <p:cNvCxnSpPr>
            <a:stCxn id="85" idx="0"/>
            <a:endCxn id="89" idx="3"/>
          </p:cNvCxnSpPr>
          <p:nvPr/>
        </p:nvCxnSpPr>
        <p:spPr>
          <a:xfrm rot="5400000" flipH="1" flipV="1">
            <a:off x="4143728" y="2358902"/>
            <a:ext cx="2838135" cy="2263891"/>
          </a:xfrm>
          <a:prstGeom prst="curvedConnector4">
            <a:avLst>
              <a:gd name="adj1" fmla="val 28376"/>
              <a:gd name="adj2" fmla="val 110098"/>
            </a:avLst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타원 197"/>
          <p:cNvSpPr/>
          <p:nvPr/>
        </p:nvSpPr>
        <p:spPr>
          <a:xfrm>
            <a:off x="5493600" y="3989557"/>
            <a:ext cx="262054" cy="255181"/>
          </a:xfrm>
          <a:prstGeom prst="ellipse">
            <a:avLst/>
          </a:prstGeom>
          <a:solidFill>
            <a:srgbClr val="C3DEBE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4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9" name="구부러진 연결선 198"/>
          <p:cNvCxnSpPr>
            <a:stCxn id="90" idx="2"/>
            <a:endCxn id="85" idx="3"/>
          </p:cNvCxnSpPr>
          <p:nvPr/>
        </p:nvCxnSpPr>
        <p:spPr>
          <a:xfrm rot="5400000">
            <a:off x="5274561" y="3724755"/>
            <a:ext cx="593448" cy="2028871"/>
          </a:xfrm>
          <a:prstGeom prst="curved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타원 199"/>
          <p:cNvSpPr/>
          <p:nvPr/>
        </p:nvSpPr>
        <p:spPr>
          <a:xfrm>
            <a:off x="5752498" y="4694316"/>
            <a:ext cx="262054" cy="255181"/>
          </a:xfrm>
          <a:prstGeom prst="ellipse">
            <a:avLst/>
          </a:prstGeom>
          <a:solidFill>
            <a:srgbClr val="C3DEBE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3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01" name="구부러진 연결선 200"/>
          <p:cNvCxnSpPr>
            <a:stCxn id="106" idx="2"/>
            <a:endCxn id="90" idx="3"/>
          </p:cNvCxnSpPr>
          <p:nvPr/>
        </p:nvCxnSpPr>
        <p:spPr>
          <a:xfrm rot="5400000">
            <a:off x="7467323" y="3309862"/>
            <a:ext cx="251001" cy="1834206"/>
          </a:xfrm>
          <a:prstGeom prst="curved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타원 203"/>
          <p:cNvSpPr/>
          <p:nvPr/>
        </p:nvSpPr>
        <p:spPr>
          <a:xfrm>
            <a:off x="7533636" y="4141862"/>
            <a:ext cx="252000" cy="252000"/>
          </a:xfrm>
          <a:prstGeom prst="ellipse">
            <a:avLst/>
          </a:prstGeom>
          <a:solidFill>
            <a:srgbClr val="C3DEBE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2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06" name="구부러진 연결선 205"/>
          <p:cNvCxnSpPr>
            <a:stCxn id="179" idx="2"/>
            <a:endCxn id="106" idx="1"/>
          </p:cNvCxnSpPr>
          <p:nvPr/>
        </p:nvCxnSpPr>
        <p:spPr>
          <a:xfrm rot="16200000" flipH="1">
            <a:off x="7399482" y="2991021"/>
            <a:ext cx="1098408" cy="942480"/>
          </a:xfrm>
          <a:prstGeom prst="curved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타원 206"/>
          <p:cNvSpPr/>
          <p:nvPr/>
        </p:nvSpPr>
        <p:spPr>
          <a:xfrm>
            <a:off x="7881025" y="3599009"/>
            <a:ext cx="252000" cy="252000"/>
          </a:xfrm>
          <a:prstGeom prst="ellipse">
            <a:avLst/>
          </a:prstGeom>
          <a:solidFill>
            <a:srgbClr val="C3DEBE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8" name="Graphic 6">
            <a:extLst>
              <a:ext uri="{FF2B5EF4-FFF2-40B4-BE49-F238E27FC236}">
                <a16:creationId xmlns:a16="http://schemas.microsoft.com/office/drawing/2014/main" xmlns="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7673255" y="2638914"/>
            <a:ext cx="252000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9" name="Google Shape;128;p4"/>
          <p:cNvGrpSpPr/>
          <p:nvPr/>
        </p:nvGrpSpPr>
        <p:grpSpPr>
          <a:xfrm>
            <a:off x="447312" y="338541"/>
            <a:ext cx="6882064" cy="735313"/>
            <a:chOff x="648321" y="434510"/>
            <a:chExt cx="6882064" cy="735313"/>
          </a:xfrm>
        </p:grpSpPr>
        <p:sp>
          <p:nvSpPr>
            <p:cNvPr id="210" name="Google Shape;129;p4"/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02. </a:t>
              </a:r>
              <a:r>
                <a:rPr lang="en-US" sz="2400" dirty="0" smtClean="0">
                  <a:solidFill>
                    <a:schemeClr val="lt1"/>
                  </a:solidFill>
                </a:rPr>
                <a:t>Network </a:t>
              </a:r>
              <a:r>
                <a:rPr lang="en-US" sz="2400" dirty="0" smtClean="0">
                  <a:solidFill>
                    <a:schemeClr val="lt1"/>
                  </a:solidFill>
                </a:rPr>
                <a:t>Flow</a:t>
              </a:r>
              <a:endParaRPr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130;p4"/>
            <p:cNvSpPr txBox="1"/>
            <p:nvPr/>
          </p:nvSpPr>
          <p:spPr>
            <a:xfrm>
              <a:off x="751316" y="929395"/>
              <a:ext cx="5731548" cy="240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smtClean="0">
                  <a:solidFill>
                    <a:schemeClr val="lt1"/>
                  </a:solidFill>
                </a:rPr>
                <a:t>- Outbound </a:t>
              </a:r>
              <a:r>
                <a:rPr lang="en-US" sz="1600" dirty="0" smtClean="0">
                  <a:solidFill>
                    <a:schemeClr val="lt1"/>
                  </a:solidFill>
                </a:rPr>
                <a:t>Flow</a:t>
              </a:r>
              <a:endParaRPr dirty="0"/>
            </a:p>
          </p:txBody>
        </p:sp>
      </p:grpSp>
      <p:pic>
        <p:nvPicPr>
          <p:cNvPr id="179" name="Graphic 21">
            <a:extLst>
              <a:ext uri="{FF2B5EF4-FFF2-40B4-BE49-F238E27FC236}">
                <a16:creationId xmlns:a16="http://schemas.microsoft.com/office/drawing/2014/main" xmlns="" id="{561E4467-BB15-6B4A-9C76-1064A06F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446" y="2661057"/>
            <a:ext cx="25199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" name="타원 179"/>
          <p:cNvSpPr/>
          <p:nvPr/>
        </p:nvSpPr>
        <p:spPr>
          <a:xfrm>
            <a:off x="3851764" y="2149151"/>
            <a:ext cx="262054" cy="255181"/>
          </a:xfrm>
          <a:prstGeom prst="ellipse">
            <a:avLst/>
          </a:prstGeom>
          <a:solidFill>
            <a:srgbClr val="C3DEBE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</a:rPr>
              <a:t>7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7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4">
            <a:extLst>
              <a:ext uri="{FF2B5EF4-FFF2-40B4-BE49-F238E27FC236}">
                <a16:creationId xmlns:a16="http://schemas.microsoft.com/office/drawing/2014/main" xmlns="" id="{EBD78DDC-6CA6-8B4C-8030-D09C702BCE2A}"/>
              </a:ext>
            </a:extLst>
          </p:cNvPr>
          <p:cNvSpPr/>
          <p:nvPr/>
        </p:nvSpPr>
        <p:spPr bwMode="auto">
          <a:xfrm>
            <a:off x="1934958" y="1495267"/>
            <a:ext cx="4883443" cy="475218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Account</a:t>
            </a: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Graphic 8">
            <a:extLst>
              <a:ext uri="{FF2B5EF4-FFF2-40B4-BE49-F238E27FC236}">
                <a16:creationId xmlns:a16="http://schemas.microsoft.com/office/drawing/2014/main" xmlns="" id="{546222F9-4B37-E847-81D0-112B1B2B3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960" y="149526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4">
            <a:extLst>
              <a:ext uri="{FF2B5EF4-FFF2-40B4-BE49-F238E27FC236}">
                <a16:creationId xmlns:a16="http://schemas.microsoft.com/office/drawing/2014/main" xmlns="" id="{EBD78DDC-6CA6-8B4C-8030-D09C702BCE2A}"/>
              </a:ext>
            </a:extLst>
          </p:cNvPr>
          <p:cNvSpPr/>
          <p:nvPr/>
        </p:nvSpPr>
        <p:spPr bwMode="auto">
          <a:xfrm>
            <a:off x="6947343" y="1495266"/>
            <a:ext cx="5007364" cy="29256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Account</a:t>
            </a: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Graphic 8">
            <a:extLst>
              <a:ext uri="{FF2B5EF4-FFF2-40B4-BE49-F238E27FC236}">
                <a16:creationId xmlns:a16="http://schemas.microsoft.com/office/drawing/2014/main" xmlns="" id="{546222F9-4B37-E847-81D0-112B1B2B3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342" y="149526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4">
            <a:extLst>
              <a:ext uri="{FF2B5EF4-FFF2-40B4-BE49-F238E27FC236}">
                <a16:creationId xmlns:a16="http://schemas.microsoft.com/office/drawing/2014/main" xmlns="" id="{EBD78DDC-6CA6-8B4C-8030-D09C702BCE2A}"/>
              </a:ext>
            </a:extLst>
          </p:cNvPr>
          <p:cNvSpPr/>
          <p:nvPr/>
        </p:nvSpPr>
        <p:spPr bwMode="auto">
          <a:xfrm>
            <a:off x="6947342" y="4512957"/>
            <a:ext cx="5007364" cy="17344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Mizi</a:t>
            </a:r>
            <a:r>
              <a:rPr 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Account</a:t>
            </a: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Graphic 8">
            <a:extLst>
              <a:ext uri="{FF2B5EF4-FFF2-40B4-BE49-F238E27FC236}">
                <a16:creationId xmlns:a16="http://schemas.microsoft.com/office/drawing/2014/main" xmlns="" id="{546222F9-4B37-E847-81D0-112B1B2B3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341" y="4512957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2138522" y="1987127"/>
            <a:ext cx="4538600" cy="180548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522" y="198712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2119472" y="4269689"/>
            <a:ext cx="4539600" cy="180548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ACL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472" y="426968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 32">
            <a:extLst>
              <a:ext uri="{FF2B5EF4-FFF2-40B4-BE49-F238E27FC236}">
                <a16:creationId xmlns:a16="http://schemas.microsoft.com/office/drawing/2014/main" xmlns="" id="{B1844CBB-737E-C049-891C-1F2168761D96}"/>
              </a:ext>
            </a:extLst>
          </p:cNvPr>
          <p:cNvSpPr/>
          <p:nvPr/>
        </p:nvSpPr>
        <p:spPr>
          <a:xfrm>
            <a:off x="2291156" y="2420405"/>
            <a:ext cx="1332000" cy="540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38" name="Graphic 34">
            <a:extLst>
              <a:ext uri="{FF2B5EF4-FFF2-40B4-BE49-F238E27FC236}">
                <a16:creationId xmlns:a16="http://schemas.microsoft.com/office/drawing/2014/main" xmlns="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56" y="2418817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2">
            <a:extLst>
              <a:ext uri="{FF2B5EF4-FFF2-40B4-BE49-F238E27FC236}">
                <a16:creationId xmlns:a16="http://schemas.microsoft.com/office/drawing/2014/main" xmlns="" id="{B1844CBB-737E-C049-891C-1F2168761D96}"/>
              </a:ext>
            </a:extLst>
          </p:cNvPr>
          <p:cNvSpPr/>
          <p:nvPr/>
        </p:nvSpPr>
        <p:spPr>
          <a:xfrm>
            <a:off x="3722833" y="2418817"/>
            <a:ext cx="1332000" cy="540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  <a:r>
              <a:rPr lang="en-US" sz="10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</a:t>
            </a:r>
          </a:p>
        </p:txBody>
      </p:sp>
      <p:pic>
        <p:nvPicPr>
          <p:cNvPr id="40" name="Graphic 34">
            <a:extLst>
              <a:ext uri="{FF2B5EF4-FFF2-40B4-BE49-F238E27FC236}">
                <a16:creationId xmlns:a16="http://schemas.microsoft.com/office/drawing/2014/main" xmlns="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833" y="2417229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angle 32">
            <a:extLst>
              <a:ext uri="{FF2B5EF4-FFF2-40B4-BE49-F238E27FC236}">
                <a16:creationId xmlns:a16="http://schemas.microsoft.com/office/drawing/2014/main" xmlns="" id="{B1844CBB-737E-C049-891C-1F2168761D96}"/>
              </a:ext>
            </a:extLst>
          </p:cNvPr>
          <p:cNvSpPr/>
          <p:nvPr/>
        </p:nvSpPr>
        <p:spPr>
          <a:xfrm>
            <a:off x="2291156" y="3117911"/>
            <a:ext cx="1332000" cy="540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42" name="Graphic 34">
            <a:extLst>
              <a:ext uri="{FF2B5EF4-FFF2-40B4-BE49-F238E27FC236}">
                <a16:creationId xmlns:a16="http://schemas.microsoft.com/office/drawing/2014/main" xmlns="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56" y="3116323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32">
            <a:extLst>
              <a:ext uri="{FF2B5EF4-FFF2-40B4-BE49-F238E27FC236}">
                <a16:creationId xmlns:a16="http://schemas.microsoft.com/office/drawing/2014/main" xmlns="" id="{B1844CBB-737E-C049-891C-1F2168761D96}"/>
              </a:ext>
            </a:extLst>
          </p:cNvPr>
          <p:cNvSpPr/>
          <p:nvPr/>
        </p:nvSpPr>
        <p:spPr>
          <a:xfrm>
            <a:off x="3722833" y="3116323"/>
            <a:ext cx="1332000" cy="540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subnet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phic 34">
            <a:extLst>
              <a:ext uri="{FF2B5EF4-FFF2-40B4-BE49-F238E27FC236}">
                <a16:creationId xmlns:a16="http://schemas.microsoft.com/office/drawing/2014/main" xmlns="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833" y="3114735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5130675" y="2418817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46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675" y="241722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5130675" y="3119373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48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675" y="311778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5162425" y="4715779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58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425" y="4714191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5162425" y="5416335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60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425" y="541474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Rectangle 10">
            <a:extLst>
              <a:ext uri="{FF2B5EF4-FFF2-40B4-BE49-F238E27FC236}">
                <a16:creationId xmlns:a16="http://schemas.microsoft.com/office/drawing/2014/main" xmlns="" id="{D246DAA1-0260-E449-8CA2-92FF0101149D}"/>
              </a:ext>
            </a:extLst>
          </p:cNvPr>
          <p:cNvSpPr/>
          <p:nvPr/>
        </p:nvSpPr>
        <p:spPr>
          <a:xfrm rot="16200000">
            <a:off x="3983694" y="398498"/>
            <a:ext cx="662787" cy="4603486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apne-2a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10">
            <a:extLst>
              <a:ext uri="{FF2B5EF4-FFF2-40B4-BE49-F238E27FC236}">
                <a16:creationId xmlns:a16="http://schemas.microsoft.com/office/drawing/2014/main" xmlns="" id="{D246DAA1-0260-E449-8CA2-92FF0101149D}"/>
              </a:ext>
            </a:extLst>
          </p:cNvPr>
          <p:cNvSpPr/>
          <p:nvPr/>
        </p:nvSpPr>
        <p:spPr>
          <a:xfrm rot="16200000">
            <a:off x="3982669" y="1097083"/>
            <a:ext cx="662787" cy="4603487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apne-2c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10">
            <a:extLst>
              <a:ext uri="{FF2B5EF4-FFF2-40B4-BE49-F238E27FC236}">
                <a16:creationId xmlns:a16="http://schemas.microsoft.com/office/drawing/2014/main" xmlns="" id="{D246DAA1-0260-E449-8CA2-92FF0101149D}"/>
              </a:ext>
            </a:extLst>
          </p:cNvPr>
          <p:cNvSpPr/>
          <p:nvPr/>
        </p:nvSpPr>
        <p:spPr>
          <a:xfrm rot="16200000">
            <a:off x="3966795" y="2707532"/>
            <a:ext cx="662787" cy="4571735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apne-2a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10">
            <a:extLst>
              <a:ext uri="{FF2B5EF4-FFF2-40B4-BE49-F238E27FC236}">
                <a16:creationId xmlns:a16="http://schemas.microsoft.com/office/drawing/2014/main" xmlns="" id="{D246DAA1-0260-E449-8CA2-92FF0101149D}"/>
              </a:ext>
            </a:extLst>
          </p:cNvPr>
          <p:cNvSpPr/>
          <p:nvPr/>
        </p:nvSpPr>
        <p:spPr>
          <a:xfrm rot="16200000">
            <a:off x="3965769" y="3406118"/>
            <a:ext cx="662787" cy="4571736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apne-2c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Graphic 10">
            <a:extLst>
              <a:ext uri="{FF2B5EF4-FFF2-40B4-BE49-F238E27FC236}">
                <a16:creationId xmlns:a16="http://schemas.microsoft.com/office/drawing/2014/main" xmlns="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318" y="179851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2316556" y="4742128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67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556" y="474054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3729183" y="4724398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subnet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9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183" y="472281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2316556" y="5442325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71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556" y="544073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3729183" y="5424595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subnet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3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183" y="542300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55" y="384506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Graphic 6">
            <a:extLst>
              <a:ext uri="{FF2B5EF4-FFF2-40B4-BE49-F238E27FC236}">
                <a16:creationId xmlns:a16="http://schemas.microsoft.com/office/drawing/2014/main" xmlns="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3000473" y="286568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Graphic 21">
            <a:extLst>
              <a:ext uri="{FF2B5EF4-FFF2-40B4-BE49-F238E27FC236}">
                <a16:creationId xmlns:a16="http://schemas.microsoft.com/office/drawing/2014/main" xmlns="" id="{561E4467-BB15-6B4A-9C76-1064A06F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117" y="2603526"/>
            <a:ext cx="25199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22">
            <a:extLst>
              <a:ext uri="{FF2B5EF4-FFF2-40B4-BE49-F238E27FC236}">
                <a16:creationId xmlns:a16="http://schemas.microsoft.com/office/drawing/2014/main" xmlns="" id="{A50E05FC-D93B-EB49-A861-99CBADF70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8431" y="2800470"/>
            <a:ext cx="6313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smtClean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IPS#1</a:t>
            </a:r>
            <a:endParaRPr lang="en-US" altLang="en-US" sz="10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9" name="Graphic 21">
            <a:extLst>
              <a:ext uri="{FF2B5EF4-FFF2-40B4-BE49-F238E27FC236}">
                <a16:creationId xmlns:a16="http://schemas.microsoft.com/office/drawing/2014/main" xmlns="" id="{561E4467-BB15-6B4A-9C76-1064A06F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197" y="3279166"/>
            <a:ext cx="25199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22">
            <a:extLst>
              <a:ext uri="{FF2B5EF4-FFF2-40B4-BE49-F238E27FC236}">
                <a16:creationId xmlns:a16="http://schemas.microsoft.com/office/drawing/2014/main" xmlns="" id="{A50E05FC-D93B-EB49-A861-99CBADF70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3511" y="3476110"/>
            <a:ext cx="6313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smtClean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IPS#2</a:t>
            </a:r>
            <a:endParaRPr lang="en-US" altLang="en-US" sz="10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5" name="Graphic 21">
            <a:extLst>
              <a:ext uri="{FF2B5EF4-FFF2-40B4-BE49-F238E27FC236}">
                <a16:creationId xmlns:a16="http://schemas.microsoft.com/office/drawing/2014/main" xmlns="" id="{561E4467-BB15-6B4A-9C76-1064A06F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850" y="4909914"/>
            <a:ext cx="25199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22">
            <a:extLst>
              <a:ext uri="{FF2B5EF4-FFF2-40B4-BE49-F238E27FC236}">
                <a16:creationId xmlns:a16="http://schemas.microsoft.com/office/drawing/2014/main" xmlns="" id="{A50E05FC-D93B-EB49-A861-99CBADF70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5164" y="5106858"/>
            <a:ext cx="6313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smtClean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FW#1</a:t>
            </a:r>
            <a:endParaRPr lang="en-US" altLang="en-US" sz="10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7" name="Graphic 21">
            <a:extLst>
              <a:ext uri="{FF2B5EF4-FFF2-40B4-BE49-F238E27FC236}">
                <a16:creationId xmlns:a16="http://schemas.microsoft.com/office/drawing/2014/main" xmlns="" id="{561E4467-BB15-6B4A-9C76-1064A06F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930" y="5585554"/>
            <a:ext cx="25199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22">
            <a:extLst>
              <a:ext uri="{FF2B5EF4-FFF2-40B4-BE49-F238E27FC236}">
                <a16:creationId xmlns:a16="http://schemas.microsoft.com/office/drawing/2014/main" xmlns="" id="{A50E05FC-D93B-EB49-A861-99CBADF70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244" y="5782498"/>
            <a:ext cx="6313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smtClean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FW#2</a:t>
            </a:r>
            <a:endParaRPr lang="en-US" altLang="en-US" sz="10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741" y="1981779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720" y="4262466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7042732" y="1931809"/>
            <a:ext cx="1548000" cy="216000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DEV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9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733" y="1931809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8666235" y="1931809"/>
            <a:ext cx="1548000" cy="216000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Inside PRD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1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235" y="1931809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10288720" y="1931809"/>
            <a:ext cx="1548000" cy="216000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err="1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Mizi</a:t>
            </a: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720" y="1931809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7157575" y="4949497"/>
            <a:ext cx="3592976" cy="1224000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err="1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Mizi</a:t>
            </a: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PRD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5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575" y="494949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926" y="3921465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573" y="3921465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6263" y="3921465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63" y="4947243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065636" y="2384307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49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636" y="238430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065636" y="3084863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51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636" y="308486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839850" y="2384307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53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850" y="2384307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839850" y="3084863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55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850" y="3084863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8692103" y="2397299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57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103" y="23972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8692103" y="3097855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59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103" y="309785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9466317" y="2397299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61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317" y="239729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9466317" y="3097855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63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317" y="3097855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4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10316202" y="2409402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65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202" y="24094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6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10316202" y="3109958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67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202" y="310995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11090416" y="2409402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69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416" y="240940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11090416" y="3109958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71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0416" y="310995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8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544978" y="5260759"/>
            <a:ext cx="1440000" cy="396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89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78" y="526075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544978" y="5691288"/>
            <a:ext cx="1440000" cy="396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91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78" y="56912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9054316" y="5260759"/>
            <a:ext cx="1440000" cy="396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93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316" y="5260759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9054316" y="5691288"/>
            <a:ext cx="1440000" cy="396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95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316" y="569128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Graphic 23">
            <a:extLst>
              <a:ext uri="{FF2B5EF4-FFF2-40B4-BE49-F238E27FC236}">
                <a16:creationId xmlns:a16="http://schemas.microsoft.com/office/drawing/2014/main" xmlns="" id="{146AF498-932B-AB46-916F-2107FD83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594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Graphic 21">
            <a:extLst>
              <a:ext uri="{FF2B5EF4-FFF2-40B4-BE49-F238E27FC236}">
                <a16:creationId xmlns:a16="http://schemas.microsoft.com/office/drawing/2014/main" xmlns="" id="{6E1A5583-0529-5D46-98E2-982352EFA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007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Graphic 23">
            <a:extLst>
              <a:ext uri="{FF2B5EF4-FFF2-40B4-BE49-F238E27FC236}">
                <a16:creationId xmlns:a16="http://schemas.microsoft.com/office/drawing/2014/main" xmlns="" id="{4195114D-A1FD-B441-86FA-58F93E671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5801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Graphic 19">
            <a:extLst>
              <a:ext uri="{FF2B5EF4-FFF2-40B4-BE49-F238E27FC236}">
                <a16:creationId xmlns:a16="http://schemas.microsoft.com/office/drawing/2014/main" xmlns="" id="{70ABF1B1-099A-1647-8323-287578B71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904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Graphic 8">
            <a:extLst>
              <a:ext uri="{FF2B5EF4-FFF2-40B4-BE49-F238E27FC236}">
                <a16:creationId xmlns:a16="http://schemas.microsoft.com/office/drawing/2014/main" xmlns="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110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Graphic 20">
            <a:extLst>
              <a:ext uri="{FF2B5EF4-FFF2-40B4-BE49-F238E27FC236}">
                <a16:creationId xmlns:a16="http://schemas.microsoft.com/office/drawing/2014/main" xmlns="" id="{551ECD4A-64DB-5341-8602-528EB5991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698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Graphic 19">
            <a:extLst>
              <a:ext uri="{FF2B5EF4-FFF2-40B4-BE49-F238E27FC236}">
                <a16:creationId xmlns:a16="http://schemas.microsoft.com/office/drawing/2014/main" xmlns="" id="{1FC33CE7-C98D-E547-BC90-923065520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213" y="152577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Graphic 8">
            <a:extLst>
              <a:ext uri="{FF2B5EF4-FFF2-40B4-BE49-F238E27FC236}">
                <a16:creationId xmlns:a16="http://schemas.microsoft.com/office/drawing/2014/main" xmlns="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048" y="1567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Graphic 21">
            <a:extLst>
              <a:ext uri="{FF2B5EF4-FFF2-40B4-BE49-F238E27FC236}">
                <a16:creationId xmlns:a16="http://schemas.microsoft.com/office/drawing/2014/main" xmlns="" id="{2274BF0C-7782-4E49-BA18-B61AFF72E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877" y="1567864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" name="Google Shape;390;p5"/>
          <p:cNvSpPr/>
          <p:nvPr/>
        </p:nvSpPr>
        <p:spPr>
          <a:xfrm>
            <a:off x="178158" y="4306510"/>
            <a:ext cx="1518487" cy="193317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457200" tIns="91425" rIns="91425" bIns="45700" anchor="t" anchorCtr="0">
            <a:noAutofit/>
          </a:bodyPr>
          <a:lstStyle/>
          <a:p>
            <a:pPr algn="r"/>
            <a:r>
              <a:rPr lang="en-US" sz="1200" dirty="0" smtClean="0">
                <a:latin typeface="Malgun Gothic"/>
                <a:ea typeface="Malgun Gothic"/>
                <a:cs typeface="Malgun Gothic"/>
                <a:sym typeface="Malgun Gothic"/>
              </a:rPr>
              <a:t>Office</a:t>
            </a:r>
            <a:endParaRPr sz="12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6" name="Google Shape;391;p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339851" y="4651713"/>
            <a:ext cx="180000" cy="18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392;p5"/>
          <p:cNvGrpSpPr/>
          <p:nvPr/>
        </p:nvGrpSpPr>
        <p:grpSpPr>
          <a:xfrm>
            <a:off x="692895" y="5106816"/>
            <a:ext cx="593978" cy="660003"/>
            <a:chOff x="8131550" y="3314757"/>
            <a:chExt cx="757675" cy="755453"/>
          </a:xfrm>
        </p:grpSpPr>
        <p:pic>
          <p:nvPicPr>
            <p:cNvPr id="138" name="Google Shape;393;p5" descr="Traditional-Servers.png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8131550" y="3314757"/>
              <a:ext cx="642900" cy="618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394;p5" descr="Traditional-Servers.png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8246325" y="3452114"/>
              <a:ext cx="642900" cy="6180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395;p5"/>
          <p:cNvSpPr/>
          <p:nvPr/>
        </p:nvSpPr>
        <p:spPr>
          <a:xfrm>
            <a:off x="334277" y="4646137"/>
            <a:ext cx="1205330" cy="1440000"/>
          </a:xfrm>
          <a:prstGeom prst="rect">
            <a:avLst/>
          </a:prstGeom>
          <a:noFill/>
          <a:ln w="12700" cap="flat" cmpd="sng">
            <a:solidFill>
              <a:srgbClr val="5A6C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200" tIns="91425" rIns="91425" bIns="45700" anchor="t" anchorCtr="0">
            <a:noAutofit/>
          </a:bodyPr>
          <a:lstStyle/>
          <a:p>
            <a:r>
              <a:rPr lang="en-US" sz="1000" dirty="0" smtClean="0">
                <a:latin typeface="Malgun Gothic"/>
                <a:ea typeface="Malgun Gothic"/>
                <a:cs typeface="Malgun Gothic"/>
                <a:sym typeface="Malgun Gothic"/>
              </a:rPr>
              <a:t>On-</a:t>
            </a:r>
            <a:r>
              <a:rPr lang="en-US" sz="1000" dirty="0" err="1" smtClean="0">
                <a:latin typeface="Malgun Gothic"/>
                <a:ea typeface="Malgun Gothic"/>
                <a:cs typeface="Malgun Gothic"/>
                <a:sym typeface="Malgun Gothic"/>
              </a:rPr>
              <a:t>prem</a:t>
            </a:r>
            <a:endParaRPr sz="9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" name="Graphic 7">
            <a:extLst>
              <a:ext uri="{FF2B5EF4-FFF2-40B4-BE49-F238E27FC236}">
                <a16:creationId xmlns:a16="http://schemas.microsoft.com/office/drawing/2014/main" xmlns="" id="{26C0DC1E-098C-CA46-B385-73951CEA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30" y="4093329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" name="Graphic 14">
            <a:extLst>
              <a:ext uri="{FF2B5EF4-FFF2-40B4-BE49-F238E27FC236}">
                <a16:creationId xmlns:a16="http://schemas.microsoft.com/office/drawing/2014/main" xmlns="" id="{C515D72C-3F48-8947-9098-CC3212A52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610" y="379212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" name="Rectangle 7">
            <a:extLst>
              <a:ext uri="{FF2B5EF4-FFF2-40B4-BE49-F238E27FC236}">
                <a16:creationId xmlns:a16="http://schemas.microsoft.com/office/drawing/2014/main" xmlns="" id="{18062300-94E2-5A41-AEB0-434325DED40E}"/>
              </a:ext>
            </a:extLst>
          </p:cNvPr>
          <p:cNvSpPr/>
          <p:nvPr/>
        </p:nvSpPr>
        <p:spPr>
          <a:xfrm>
            <a:off x="184494" y="2123468"/>
            <a:ext cx="1510333" cy="157846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ysClr val="windowText" lastClr="000000"/>
                </a:solidFill>
              </a:rPr>
              <a:t>USER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176" name="Graphic 49">
            <a:extLst>
              <a:ext uri="{FF2B5EF4-FFF2-40B4-BE49-F238E27FC236}">
                <a16:creationId xmlns:lc="http://schemas.openxmlformats.org/drawingml/2006/lockedCanvas" xmlns="" xmlns:a16="http://schemas.microsoft.com/office/drawing/2014/main" id="{43C89C6C-4275-2244-93E6-30D96D2FDE2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lc="http://schemas.openxmlformats.org/drawingml/2006/lockedCanvas"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33341" y="3086342"/>
            <a:ext cx="468000" cy="468000"/>
          </a:xfrm>
          <a:prstGeom prst="rect">
            <a:avLst/>
          </a:prstGeom>
        </p:spPr>
      </p:pic>
      <p:pic>
        <p:nvPicPr>
          <p:cNvPr id="177" name="Graphic 41">
            <a:extLst>
              <a:ext uri="{FF2B5EF4-FFF2-40B4-BE49-F238E27FC236}">
                <a16:creationId xmlns:lc="http://schemas.openxmlformats.org/drawingml/2006/lockedCanvas" xmlns="" xmlns:a16="http://schemas.microsoft.com/office/drawing/2014/main" id="{1A56C62F-612C-5841-B7E7-B15DA92D0BD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lc="http://schemas.openxmlformats.org/drawingml/2006/lockedCanvas"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flipH="1">
            <a:off x="552337" y="2874655"/>
            <a:ext cx="407534" cy="396000"/>
          </a:xfrm>
          <a:prstGeom prst="rect">
            <a:avLst/>
          </a:prstGeom>
        </p:spPr>
      </p:pic>
      <p:pic>
        <p:nvPicPr>
          <p:cNvPr id="178" name="Graphic 12">
            <a:extLst>
              <a:ext uri="{FF2B5EF4-FFF2-40B4-BE49-F238E27FC236}">
                <a16:creationId xmlns:a16="http://schemas.microsoft.com/office/drawing/2014/main" xmlns="" id="{6126B0F3-5EE7-1D42-B391-C817DF314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322" y="1115223"/>
            <a:ext cx="4699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구부러진 연결선 3"/>
          <p:cNvCxnSpPr>
            <a:stCxn id="143" idx="1"/>
            <a:endCxn id="142" idx="0"/>
          </p:cNvCxnSpPr>
          <p:nvPr/>
        </p:nvCxnSpPr>
        <p:spPr>
          <a:xfrm rot="10800000" flipV="1">
            <a:off x="959530" y="3972127"/>
            <a:ext cx="990080" cy="121202"/>
          </a:xfrm>
          <a:prstGeom prst="curvedConnector2">
            <a:avLst/>
          </a:prstGeom>
          <a:ln w="38100">
            <a:solidFill>
              <a:srgbClr val="7243C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타원 199"/>
          <p:cNvSpPr/>
          <p:nvPr/>
        </p:nvSpPr>
        <p:spPr>
          <a:xfrm>
            <a:off x="1245239" y="3859601"/>
            <a:ext cx="262054" cy="255181"/>
          </a:xfrm>
          <a:prstGeom prst="ellipse">
            <a:avLst/>
          </a:prstGeom>
          <a:solidFill>
            <a:srgbClr val="DCD0F3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532BAE"/>
                </a:solidFill>
              </a:rPr>
              <a:t>1</a:t>
            </a:r>
            <a:endParaRPr lang="ko-KR" altLang="en-US" dirty="0">
              <a:solidFill>
                <a:srgbClr val="532BAE"/>
              </a:solidFill>
            </a:endParaRPr>
          </a:p>
        </p:txBody>
      </p:sp>
      <p:pic>
        <p:nvPicPr>
          <p:cNvPr id="208" name="Graphic 6">
            <a:extLst>
              <a:ext uri="{FF2B5EF4-FFF2-40B4-BE49-F238E27FC236}">
                <a16:creationId xmlns:a16="http://schemas.microsoft.com/office/drawing/2014/main" xmlns="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7673255" y="2638914"/>
            <a:ext cx="252000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9" name="Google Shape;128;p4"/>
          <p:cNvGrpSpPr/>
          <p:nvPr/>
        </p:nvGrpSpPr>
        <p:grpSpPr>
          <a:xfrm>
            <a:off x="447312" y="338541"/>
            <a:ext cx="6882064" cy="735313"/>
            <a:chOff x="648321" y="434510"/>
            <a:chExt cx="6882064" cy="735313"/>
          </a:xfrm>
        </p:grpSpPr>
        <p:sp>
          <p:nvSpPr>
            <p:cNvPr id="210" name="Google Shape;129;p4"/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02. </a:t>
              </a:r>
              <a:r>
                <a:rPr lang="en-US" sz="2400" dirty="0" smtClean="0">
                  <a:solidFill>
                    <a:schemeClr val="lt1"/>
                  </a:solidFill>
                </a:rPr>
                <a:t>Network </a:t>
              </a:r>
              <a:r>
                <a:rPr lang="en-US" sz="2400" dirty="0" smtClean="0">
                  <a:solidFill>
                    <a:schemeClr val="lt1"/>
                  </a:solidFill>
                </a:rPr>
                <a:t>Flow</a:t>
              </a:r>
              <a:endParaRPr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130;p4"/>
            <p:cNvSpPr txBox="1"/>
            <p:nvPr/>
          </p:nvSpPr>
          <p:spPr>
            <a:xfrm>
              <a:off x="751316" y="929395"/>
              <a:ext cx="5731548" cy="240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smtClean="0">
                  <a:solidFill>
                    <a:schemeClr val="lt1"/>
                  </a:solidFill>
                </a:rPr>
                <a:t>- </a:t>
              </a:r>
              <a:r>
                <a:rPr lang="en-US" sz="1600" dirty="0" smtClean="0">
                  <a:solidFill>
                    <a:schemeClr val="lt1"/>
                  </a:solidFill>
                </a:rPr>
                <a:t>VPN Flow</a:t>
              </a:r>
              <a:endParaRPr dirty="0"/>
            </a:p>
          </p:txBody>
        </p:sp>
      </p:grpSp>
      <p:pic>
        <p:nvPicPr>
          <p:cNvPr id="179" name="Graphic 21">
            <a:extLst>
              <a:ext uri="{FF2B5EF4-FFF2-40B4-BE49-F238E27FC236}">
                <a16:creationId xmlns:a16="http://schemas.microsoft.com/office/drawing/2014/main" xmlns="" id="{561E4467-BB15-6B4A-9C76-1064A06F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446" y="2661057"/>
            <a:ext cx="25199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4" name="구부러진 연결선 143"/>
          <p:cNvCxnSpPr>
            <a:stCxn id="74" idx="1"/>
            <a:endCxn id="143" idx="3"/>
          </p:cNvCxnSpPr>
          <p:nvPr/>
        </p:nvCxnSpPr>
        <p:spPr>
          <a:xfrm rot="10800000">
            <a:off x="2309611" y="3972127"/>
            <a:ext cx="4243345" cy="52940"/>
          </a:xfrm>
          <a:prstGeom prst="curvedConnector3">
            <a:avLst>
              <a:gd name="adj1" fmla="val 50000"/>
            </a:avLst>
          </a:prstGeom>
          <a:ln w="38100">
            <a:solidFill>
              <a:srgbClr val="7243C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구부러진 연결선 145"/>
          <p:cNvCxnSpPr>
            <a:stCxn id="90" idx="2"/>
            <a:endCxn id="74" idx="2"/>
          </p:cNvCxnSpPr>
          <p:nvPr/>
        </p:nvCxnSpPr>
        <p:spPr>
          <a:xfrm rot="5400000" flipH="1" flipV="1">
            <a:off x="6540637" y="4250149"/>
            <a:ext cx="237399" cy="147235"/>
          </a:xfrm>
          <a:prstGeom prst="curvedConnector3">
            <a:avLst>
              <a:gd name="adj1" fmla="val -96294"/>
            </a:avLst>
          </a:prstGeom>
          <a:ln w="38100">
            <a:solidFill>
              <a:srgbClr val="7243C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구부러진 연결선 171"/>
          <p:cNvCxnSpPr>
            <a:stCxn id="85" idx="0"/>
            <a:endCxn id="90" idx="1"/>
          </p:cNvCxnSpPr>
          <p:nvPr/>
        </p:nvCxnSpPr>
        <p:spPr>
          <a:xfrm rot="5400000" flipH="1" flipV="1">
            <a:off x="5184561" y="3598755"/>
            <a:ext cx="557448" cy="2064870"/>
          </a:xfrm>
          <a:prstGeom prst="curvedConnector2">
            <a:avLst/>
          </a:prstGeom>
          <a:ln w="38100">
            <a:solidFill>
              <a:srgbClr val="7243C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구부러진 연결선 173"/>
          <p:cNvCxnSpPr>
            <a:stCxn id="106" idx="2"/>
            <a:endCxn id="85" idx="3"/>
          </p:cNvCxnSpPr>
          <p:nvPr/>
        </p:nvCxnSpPr>
        <p:spPr>
          <a:xfrm rot="5400000">
            <a:off x="6066164" y="2592151"/>
            <a:ext cx="934449" cy="3953077"/>
          </a:xfrm>
          <a:prstGeom prst="curvedConnector2">
            <a:avLst/>
          </a:prstGeom>
          <a:ln w="38100">
            <a:solidFill>
              <a:srgbClr val="7243C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구부러진 연결선 180"/>
          <p:cNvCxnSpPr>
            <a:endCxn id="106" idx="0"/>
          </p:cNvCxnSpPr>
          <p:nvPr/>
        </p:nvCxnSpPr>
        <p:spPr>
          <a:xfrm rot="16200000" flipH="1">
            <a:off x="7625589" y="3037127"/>
            <a:ext cx="957583" cy="811092"/>
          </a:xfrm>
          <a:prstGeom prst="curvedConnector3">
            <a:avLst>
              <a:gd name="adj1" fmla="val 50000"/>
            </a:avLst>
          </a:prstGeom>
          <a:ln w="38100">
            <a:solidFill>
              <a:srgbClr val="7243CE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타원 182"/>
          <p:cNvSpPr/>
          <p:nvPr/>
        </p:nvSpPr>
        <p:spPr>
          <a:xfrm>
            <a:off x="4260408" y="3867356"/>
            <a:ext cx="262054" cy="255181"/>
          </a:xfrm>
          <a:prstGeom prst="ellipse">
            <a:avLst/>
          </a:prstGeom>
          <a:solidFill>
            <a:srgbClr val="DCD0F3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532BAE"/>
                </a:solidFill>
              </a:rPr>
              <a:t>2</a:t>
            </a:r>
            <a:endParaRPr lang="ko-KR" altLang="en-US" dirty="0">
              <a:solidFill>
                <a:srgbClr val="532BAE"/>
              </a:solidFill>
            </a:endParaRPr>
          </a:p>
        </p:txBody>
      </p:sp>
      <p:sp>
        <p:nvSpPr>
          <p:cNvPr id="185" name="타원 184"/>
          <p:cNvSpPr/>
          <p:nvPr/>
        </p:nvSpPr>
        <p:spPr>
          <a:xfrm>
            <a:off x="6668093" y="4281464"/>
            <a:ext cx="262054" cy="255181"/>
          </a:xfrm>
          <a:prstGeom prst="ellipse">
            <a:avLst/>
          </a:prstGeom>
          <a:solidFill>
            <a:srgbClr val="DCD0F3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532BAE"/>
                </a:solidFill>
              </a:rPr>
              <a:t>3</a:t>
            </a:r>
            <a:endParaRPr lang="ko-KR" altLang="en-US" dirty="0">
              <a:solidFill>
                <a:srgbClr val="532BAE"/>
              </a:solidFill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5282419" y="4314549"/>
            <a:ext cx="262054" cy="255181"/>
          </a:xfrm>
          <a:prstGeom prst="ellipse">
            <a:avLst/>
          </a:prstGeom>
          <a:solidFill>
            <a:srgbClr val="DCD0F3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532BAE"/>
                </a:solidFill>
              </a:rPr>
              <a:t>4</a:t>
            </a:r>
            <a:endParaRPr lang="ko-KR" altLang="en-US" dirty="0">
              <a:solidFill>
                <a:srgbClr val="532BAE"/>
              </a:solidFill>
            </a:endParaRPr>
          </a:p>
        </p:txBody>
      </p:sp>
      <p:sp>
        <p:nvSpPr>
          <p:cNvPr id="202" name="타원 201"/>
          <p:cNvSpPr/>
          <p:nvPr/>
        </p:nvSpPr>
        <p:spPr>
          <a:xfrm>
            <a:off x="6475941" y="4732571"/>
            <a:ext cx="262054" cy="255181"/>
          </a:xfrm>
          <a:prstGeom prst="ellipse">
            <a:avLst/>
          </a:prstGeom>
          <a:solidFill>
            <a:srgbClr val="DCD0F3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532BAE"/>
                </a:solidFill>
              </a:rPr>
              <a:t>5</a:t>
            </a:r>
            <a:endParaRPr lang="ko-KR" altLang="en-US" dirty="0">
              <a:solidFill>
                <a:srgbClr val="532BAE"/>
              </a:solidFill>
            </a:endParaRPr>
          </a:p>
        </p:txBody>
      </p:sp>
      <p:sp>
        <p:nvSpPr>
          <p:cNvPr id="203" name="타원 202"/>
          <p:cNvSpPr/>
          <p:nvPr/>
        </p:nvSpPr>
        <p:spPr>
          <a:xfrm>
            <a:off x="8182210" y="3412786"/>
            <a:ext cx="262054" cy="255181"/>
          </a:xfrm>
          <a:prstGeom prst="ellipse">
            <a:avLst/>
          </a:prstGeom>
          <a:solidFill>
            <a:srgbClr val="DCD0F3"/>
          </a:solidFill>
          <a:ln>
            <a:solidFill>
              <a:srgbClr val="7030A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532BAE"/>
                </a:solidFill>
              </a:rPr>
              <a:t>6</a:t>
            </a:r>
            <a:endParaRPr lang="ko-KR" altLang="en-US" dirty="0">
              <a:solidFill>
                <a:srgbClr val="532B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8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직사각형 204"/>
          <p:cNvSpPr/>
          <p:nvPr/>
        </p:nvSpPr>
        <p:spPr>
          <a:xfrm>
            <a:off x="5079378" y="5553318"/>
            <a:ext cx="1996069" cy="384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/>
          <p:cNvSpPr/>
          <p:nvPr/>
        </p:nvSpPr>
        <p:spPr>
          <a:xfrm>
            <a:off x="5093951" y="4778313"/>
            <a:ext cx="1996069" cy="3846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/>
          <p:cNvSpPr/>
          <p:nvPr/>
        </p:nvSpPr>
        <p:spPr>
          <a:xfrm>
            <a:off x="5079379" y="3730094"/>
            <a:ext cx="1996069" cy="67464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079380" y="2369633"/>
            <a:ext cx="1996069" cy="720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9" name="Google Shape;128;p4"/>
          <p:cNvGrpSpPr/>
          <p:nvPr/>
        </p:nvGrpSpPr>
        <p:grpSpPr>
          <a:xfrm>
            <a:off x="447312" y="338541"/>
            <a:ext cx="6882064" cy="735313"/>
            <a:chOff x="648321" y="434510"/>
            <a:chExt cx="6882064" cy="735313"/>
          </a:xfrm>
        </p:grpSpPr>
        <p:sp>
          <p:nvSpPr>
            <p:cNvPr id="210" name="Google Shape;129;p4"/>
            <p:cNvSpPr txBox="1"/>
            <p:nvPr/>
          </p:nvSpPr>
          <p:spPr>
            <a:xfrm>
              <a:off x="648321" y="434510"/>
              <a:ext cx="688206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03. </a:t>
              </a:r>
              <a:r>
                <a:rPr lang="ko-KR" altLang="en-US" sz="2400" dirty="0" smtClean="0">
                  <a:solidFill>
                    <a:schemeClr val="lt1"/>
                  </a:solidFill>
                </a:rPr>
                <a:t>고려 사항</a:t>
              </a:r>
              <a:endParaRPr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130;p4"/>
            <p:cNvSpPr txBox="1"/>
            <p:nvPr/>
          </p:nvSpPr>
          <p:spPr>
            <a:xfrm>
              <a:off x="751316" y="929395"/>
              <a:ext cx="5731548" cy="2404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47312" y="1304693"/>
            <a:ext cx="5514278" cy="568712"/>
          </a:xfrm>
          <a:prstGeom prst="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고려 사항</a:t>
            </a:r>
            <a:endParaRPr lang="ko-KR" altLang="en-US" dirty="0"/>
          </a:p>
        </p:txBody>
      </p:sp>
      <p:sp>
        <p:nvSpPr>
          <p:cNvPr id="144" name="직사각형 143"/>
          <p:cNvSpPr/>
          <p:nvPr/>
        </p:nvSpPr>
        <p:spPr>
          <a:xfrm>
            <a:off x="6222381" y="1304693"/>
            <a:ext cx="5514278" cy="568712"/>
          </a:xfrm>
          <a:prstGeom prst="rect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적용을 위한 세부 내용</a:t>
            </a:r>
            <a:endParaRPr lang="ko-KR" altLang="en-US" dirty="0"/>
          </a:p>
        </p:txBody>
      </p:sp>
      <p:sp>
        <p:nvSpPr>
          <p:cNvPr id="146" name="직사각형 145"/>
          <p:cNvSpPr/>
          <p:nvPr/>
        </p:nvSpPr>
        <p:spPr>
          <a:xfrm>
            <a:off x="447312" y="2001647"/>
            <a:ext cx="5514278" cy="1399480"/>
          </a:xfrm>
          <a:prstGeom prst="rect">
            <a:avLst/>
          </a:prstGeom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 smtClean="0"/>
              <a:t>Public Resource</a:t>
            </a:r>
            <a:r>
              <a:rPr lang="ko-KR" altLang="en-US" sz="1100" dirty="0" smtClean="0"/>
              <a:t>를 </a:t>
            </a:r>
            <a:r>
              <a:rPr lang="en-US" altLang="ko-KR" sz="1100" dirty="0" smtClean="0"/>
              <a:t>Private </a:t>
            </a:r>
            <a:r>
              <a:rPr lang="ko-KR" altLang="en-US" sz="1100" dirty="0" smtClean="0"/>
              <a:t>유형으로 변경</a:t>
            </a:r>
            <a:endParaRPr lang="ko-KR" altLang="en-US" sz="1100" dirty="0"/>
          </a:p>
        </p:txBody>
      </p:sp>
      <p:sp>
        <p:nvSpPr>
          <p:cNvPr id="147" name="직사각형 146"/>
          <p:cNvSpPr/>
          <p:nvPr/>
        </p:nvSpPr>
        <p:spPr>
          <a:xfrm>
            <a:off x="6222381" y="2001647"/>
            <a:ext cx="5514278" cy="1399480"/>
          </a:xfrm>
          <a:prstGeom prst="rect">
            <a:avLst/>
          </a:prstGeom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 smtClean="0"/>
              <a:t>개별 서비스 </a:t>
            </a:r>
            <a:r>
              <a:rPr lang="en-US" altLang="ko-KR" sz="1100" dirty="0" smtClean="0"/>
              <a:t>account </a:t>
            </a:r>
            <a:r>
              <a:rPr lang="ko-KR" altLang="en-US" sz="1100" dirty="0" smtClean="0"/>
              <a:t>에는 </a:t>
            </a:r>
            <a:r>
              <a:rPr lang="en-US" altLang="ko-KR" sz="1100" dirty="0" smtClean="0"/>
              <a:t>public subnet </a:t>
            </a:r>
            <a:r>
              <a:rPr lang="ko-KR" altLang="en-US" sz="1100" dirty="0" smtClean="0"/>
              <a:t>영역이 사라집니다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모든 네트워크는 </a:t>
            </a:r>
            <a:r>
              <a:rPr lang="en-US" altLang="ko-KR" sz="1100" dirty="0" smtClean="0"/>
              <a:t>private </a:t>
            </a:r>
            <a:r>
              <a:rPr lang="ko-KR" altLang="en-US" sz="1100" dirty="0" smtClean="0"/>
              <a:t>유형으로 서비스 되어야 합니다</a:t>
            </a:r>
            <a:r>
              <a:rPr lang="en-US" altLang="ko-KR" sz="1100" dirty="0" smtClean="0"/>
              <a:t>. internet-facing </a:t>
            </a:r>
            <a:r>
              <a:rPr lang="ko-KR" altLang="en-US" sz="1100" dirty="0" smtClean="0"/>
              <a:t>영역을 </a:t>
            </a:r>
            <a:r>
              <a:rPr lang="en-US" altLang="ko-KR" sz="1100" dirty="0" smtClean="0"/>
              <a:t>internal </a:t>
            </a:r>
            <a:r>
              <a:rPr lang="ko-KR" altLang="en-US" sz="1100" dirty="0" smtClean="0"/>
              <a:t>영역으로 변경하는 작업이 필요합니다</a:t>
            </a:r>
            <a:r>
              <a:rPr lang="en-US" altLang="ko-KR" sz="1100" dirty="0" smtClean="0"/>
              <a:t>. </a:t>
            </a:r>
            <a:r>
              <a:rPr lang="en-US" altLang="ko-KR" sz="1100" dirty="0" err="1" smtClean="0"/>
              <a:t>elb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와 같은 경우 에는 재생성이 필요합니다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172" name="직사각형 171"/>
          <p:cNvSpPr/>
          <p:nvPr/>
        </p:nvSpPr>
        <p:spPr>
          <a:xfrm>
            <a:off x="447312" y="5352585"/>
            <a:ext cx="5514278" cy="786162"/>
          </a:xfrm>
          <a:prstGeom prst="rect">
            <a:avLst/>
          </a:prstGeom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 smtClean="0"/>
              <a:t>Transit Gateway</a:t>
            </a:r>
            <a:r>
              <a:rPr lang="ko-KR" altLang="en-US" sz="1100" dirty="0" smtClean="0"/>
              <a:t>를 통한 네트워크 </a:t>
            </a:r>
            <a:r>
              <a:rPr lang="en-US" altLang="ko-KR" sz="1100" dirty="0" smtClean="0"/>
              <a:t>flow </a:t>
            </a:r>
            <a:r>
              <a:rPr lang="ko-KR" altLang="en-US" sz="1100" dirty="0" smtClean="0"/>
              <a:t>제어</a:t>
            </a:r>
            <a:endParaRPr lang="ko-KR" altLang="en-US" sz="1100" dirty="0"/>
          </a:p>
        </p:txBody>
      </p:sp>
      <p:sp>
        <p:nvSpPr>
          <p:cNvPr id="174" name="직사각형 173"/>
          <p:cNvSpPr/>
          <p:nvPr/>
        </p:nvSpPr>
        <p:spPr>
          <a:xfrm>
            <a:off x="6222381" y="5352585"/>
            <a:ext cx="5514278" cy="786162"/>
          </a:xfrm>
          <a:prstGeom prst="rect">
            <a:avLst/>
          </a:prstGeom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 err="1" smtClean="0"/>
              <a:t>vpc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간 통신을 </a:t>
            </a:r>
            <a:r>
              <a:rPr lang="en-US" altLang="ko-KR" sz="1100" dirty="0" smtClean="0"/>
              <a:t>transit gateway</a:t>
            </a:r>
            <a:r>
              <a:rPr lang="ko-KR" altLang="en-US" sz="1100" dirty="0" smtClean="0"/>
              <a:t>로 제어하는데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현재 </a:t>
            </a:r>
            <a:r>
              <a:rPr lang="en-US" altLang="ko-KR" sz="1100" dirty="0" err="1" smtClean="0"/>
              <a:t>vpc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CIDR </a:t>
            </a:r>
            <a:r>
              <a:rPr lang="ko-KR" altLang="en-US" sz="1100" dirty="0" smtClean="0"/>
              <a:t>대역의 중복이 존재합니다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주요 서비스 </a:t>
            </a:r>
            <a:r>
              <a:rPr lang="en-US" altLang="ko-KR" sz="1100" dirty="0" err="1" smtClean="0"/>
              <a:t>vpc</a:t>
            </a:r>
            <a:r>
              <a:rPr lang="ko-KR" altLang="en-US" sz="1100" dirty="0" smtClean="0"/>
              <a:t>를 선별하고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중복되는 부분은 정리가 필요합니다</a:t>
            </a:r>
            <a:r>
              <a:rPr lang="en-US" altLang="ko-KR" sz="1100" dirty="0" smtClean="0"/>
              <a:t>. </a:t>
            </a:r>
            <a:endParaRPr lang="ko-KR" altLang="en-US" sz="1100" dirty="0"/>
          </a:p>
        </p:txBody>
      </p:sp>
      <p:sp>
        <p:nvSpPr>
          <p:cNvPr id="181" name="직사각형 180"/>
          <p:cNvSpPr/>
          <p:nvPr/>
        </p:nvSpPr>
        <p:spPr>
          <a:xfrm>
            <a:off x="447312" y="3529369"/>
            <a:ext cx="5514278" cy="1048218"/>
          </a:xfrm>
          <a:prstGeom prst="rect">
            <a:avLst/>
          </a:prstGeom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 smtClean="0"/>
              <a:t>Public Access (</a:t>
            </a:r>
            <a:r>
              <a:rPr lang="ko-KR" altLang="en-US" sz="1100" dirty="0" smtClean="0"/>
              <a:t>인터넷 통신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가 제한</a:t>
            </a:r>
            <a:endParaRPr lang="ko-KR" altLang="en-US" sz="1100" dirty="0"/>
          </a:p>
        </p:txBody>
      </p:sp>
      <p:sp>
        <p:nvSpPr>
          <p:cNvPr id="183" name="직사각형 182"/>
          <p:cNvSpPr/>
          <p:nvPr/>
        </p:nvSpPr>
        <p:spPr>
          <a:xfrm>
            <a:off x="6222381" y="3529369"/>
            <a:ext cx="5514278" cy="1048218"/>
          </a:xfrm>
          <a:prstGeom prst="rect">
            <a:avLst/>
          </a:prstGeom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 smtClean="0"/>
              <a:t>개별 서비스 </a:t>
            </a:r>
            <a:r>
              <a:rPr lang="en-US" altLang="ko-KR" sz="1100" dirty="0" smtClean="0"/>
              <a:t>account </a:t>
            </a:r>
            <a:r>
              <a:rPr lang="ko-KR" altLang="en-US" sz="1100" dirty="0" smtClean="0"/>
              <a:t>에서는 </a:t>
            </a:r>
            <a:r>
              <a:rPr lang="en-US" altLang="ko-KR" sz="1100" dirty="0" smtClean="0"/>
              <a:t>internet gateway </a:t>
            </a:r>
            <a:r>
              <a:rPr lang="ko-KR" altLang="en-US" sz="1100" dirty="0" smtClean="0"/>
              <a:t>가 삭제됩니다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인터넷 통신이 필요한 경우에는 방화벽 솔루션에 정책으로 배포하는 작업이 필요합니다</a:t>
            </a:r>
            <a:r>
              <a:rPr lang="en-US" altLang="ko-KR" sz="1100" dirty="0" smtClean="0"/>
              <a:t>. </a:t>
            </a:r>
            <a:r>
              <a:rPr lang="en-US" altLang="ko-KR" sz="1100" dirty="0"/>
              <a:t>O/S</a:t>
            </a:r>
            <a:r>
              <a:rPr lang="ko-KR" altLang="en-US" sz="1100" dirty="0"/>
              <a:t>내 작업을 위한 </a:t>
            </a:r>
            <a:r>
              <a:rPr lang="en-US" altLang="ko-KR" sz="1100" dirty="0"/>
              <a:t>SSH </a:t>
            </a:r>
            <a:r>
              <a:rPr lang="ko-KR" altLang="en-US" sz="1100" dirty="0"/>
              <a:t>통신의 경우에도 동일한 제한을 받습니다</a:t>
            </a:r>
            <a:r>
              <a:rPr lang="en-US" altLang="ko-KR" sz="1100" dirty="0"/>
              <a:t>. </a:t>
            </a:r>
            <a:r>
              <a:rPr lang="ko-KR" altLang="en-US" sz="1100" dirty="0" smtClean="0"/>
              <a:t>또한 </a:t>
            </a:r>
            <a:r>
              <a:rPr lang="en-US" altLang="ko-KR" sz="1100" dirty="0" smtClean="0"/>
              <a:t>s3</a:t>
            </a:r>
            <a:r>
              <a:rPr lang="ko-KR" altLang="en-US" sz="1100" dirty="0" smtClean="0"/>
              <a:t>와 같은 </a:t>
            </a:r>
            <a:r>
              <a:rPr lang="en-US" altLang="ko-KR" sz="1100" dirty="0" err="1" smtClean="0"/>
              <a:t>aws</a:t>
            </a:r>
            <a:r>
              <a:rPr lang="en-US" altLang="ko-KR" sz="1100" dirty="0" smtClean="0"/>
              <a:t> region </a:t>
            </a:r>
            <a:r>
              <a:rPr lang="ko-KR" altLang="en-US" sz="1100" dirty="0" smtClean="0"/>
              <a:t>서비스를 이용하는 경우 </a:t>
            </a:r>
            <a:r>
              <a:rPr lang="en-US" altLang="ko-KR" sz="1100" dirty="0" err="1" smtClean="0"/>
              <a:t>vpc</a:t>
            </a:r>
            <a:r>
              <a:rPr lang="en-US" altLang="ko-KR" sz="1100" dirty="0" smtClean="0"/>
              <a:t> endpoint</a:t>
            </a:r>
            <a:r>
              <a:rPr lang="ko-KR" altLang="en-US" sz="1100" dirty="0" smtClean="0"/>
              <a:t>를 적용해야 합니다</a:t>
            </a:r>
            <a:r>
              <a:rPr lang="en-US" altLang="ko-KR" sz="1100" dirty="0" smtClean="0"/>
              <a:t>. </a:t>
            </a:r>
            <a:endParaRPr lang="ko-KR" altLang="en-US" sz="1100" dirty="0"/>
          </a:p>
        </p:txBody>
      </p:sp>
      <p:sp>
        <p:nvSpPr>
          <p:cNvPr id="185" name="직사각형 184"/>
          <p:cNvSpPr/>
          <p:nvPr/>
        </p:nvSpPr>
        <p:spPr>
          <a:xfrm>
            <a:off x="447312" y="4683524"/>
            <a:ext cx="5514278" cy="579861"/>
          </a:xfrm>
          <a:prstGeom prst="rect">
            <a:avLst/>
          </a:prstGeom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 smtClean="0"/>
              <a:t>application </a:t>
            </a:r>
            <a:r>
              <a:rPr lang="ko-KR" altLang="en-US" sz="1100" dirty="0" smtClean="0"/>
              <a:t>서비스 </a:t>
            </a:r>
            <a:r>
              <a:rPr lang="en-US" altLang="ko-KR" sz="1100" dirty="0" smtClean="0"/>
              <a:t>endpoint </a:t>
            </a:r>
            <a:r>
              <a:rPr lang="ko-KR" altLang="en-US" sz="1100" dirty="0" smtClean="0"/>
              <a:t>정리</a:t>
            </a:r>
            <a:endParaRPr lang="ko-KR" altLang="en-US" sz="1100" dirty="0"/>
          </a:p>
        </p:txBody>
      </p:sp>
      <p:sp>
        <p:nvSpPr>
          <p:cNvPr id="186" name="직사각형 185"/>
          <p:cNvSpPr/>
          <p:nvPr/>
        </p:nvSpPr>
        <p:spPr>
          <a:xfrm>
            <a:off x="6222381" y="4683524"/>
            <a:ext cx="5514278" cy="579861"/>
          </a:xfrm>
          <a:prstGeom prst="rect">
            <a:avLst/>
          </a:prstGeom>
          <a:ln w="95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100" dirty="0" smtClean="0"/>
              <a:t>서비스 접속을 위한 </a:t>
            </a:r>
            <a:r>
              <a:rPr lang="en-US" altLang="ko-KR" sz="1100" dirty="0" smtClean="0"/>
              <a:t>endpoint</a:t>
            </a:r>
            <a:r>
              <a:rPr lang="ko-KR" altLang="en-US" sz="1100" dirty="0" smtClean="0"/>
              <a:t>가 </a:t>
            </a:r>
            <a:r>
              <a:rPr lang="en-US" altLang="ko-KR" sz="1100" dirty="0" smtClean="0"/>
              <a:t>secure </a:t>
            </a:r>
            <a:r>
              <a:rPr lang="en-US" altLang="ko-KR" sz="1100" dirty="0" err="1" smtClean="0"/>
              <a:t>vpc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영역에 존재해야 합니다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이에 대한 정보가 정리가 되어야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보안 솔루션 구성이 가능합니다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4530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34901"/>
          </a:schemeClr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5"/>
          <p:cNvPicPr preferRelativeResize="0"/>
          <p:nvPr/>
        </p:nvPicPr>
        <p:blipFill rotWithShape="1">
          <a:blip r:embed="rId3">
            <a:alphaModFix/>
          </a:blip>
          <a:srcRect b="16322"/>
          <a:stretch/>
        </p:blipFill>
        <p:spPr>
          <a:xfrm rot="10800000">
            <a:off x="-1" y="-1"/>
            <a:ext cx="122936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"/>
          <p:cNvSpPr/>
          <p:nvPr/>
        </p:nvSpPr>
        <p:spPr>
          <a:xfrm rot="10800000">
            <a:off x="-1" y="0"/>
            <a:ext cx="12337822" cy="6858000"/>
          </a:xfrm>
          <a:prstGeom prst="rect">
            <a:avLst/>
          </a:prstGeom>
          <a:solidFill>
            <a:schemeClr val="dk1">
              <a:alpha val="6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387424" y="2697711"/>
            <a:ext cx="11417153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" name="Google Shape;154;p5"/>
          <p:cNvGrpSpPr/>
          <p:nvPr/>
        </p:nvGrpSpPr>
        <p:grpSpPr>
          <a:xfrm>
            <a:off x="4581516" y="3594427"/>
            <a:ext cx="3028969" cy="565863"/>
            <a:chOff x="4839596" y="3502703"/>
            <a:chExt cx="2480834" cy="463462"/>
          </a:xfrm>
        </p:grpSpPr>
        <p:pic>
          <p:nvPicPr>
            <p:cNvPr id="155" name="Google Shape;155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839596" y="3577110"/>
              <a:ext cx="291580" cy="3202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80038" y="3568063"/>
              <a:ext cx="312429" cy="34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110518" y="3502703"/>
              <a:ext cx="422031" cy="4634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898398" y="3502703"/>
              <a:ext cx="422032" cy="4634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9" name="Google Shape;159;p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23790" y="6345237"/>
            <a:ext cx="1817347" cy="2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5"/>
          <p:cNvSpPr txBox="1"/>
          <p:nvPr/>
        </p:nvSpPr>
        <p:spPr>
          <a:xfrm>
            <a:off x="447312" y="6321355"/>
            <a:ext cx="42873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2022 © CLOUDGRAM CORP. ALL RIGHTS RESERVED.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129;p4"/>
          <p:cNvSpPr txBox="1"/>
          <p:nvPr/>
        </p:nvSpPr>
        <p:spPr>
          <a:xfrm>
            <a:off x="447312" y="338541"/>
            <a:ext cx="688206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/>
            <a:r>
              <a:rPr lang="en-US" sz="24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99. </a:t>
            </a:r>
            <a:r>
              <a:rPr lang="en-US" altLang="ko-KR" sz="2400" dirty="0" smtClean="0">
                <a:solidFill>
                  <a:schemeClr val="lt1"/>
                </a:solidFill>
              </a:rPr>
              <a:t>Direct Connection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xmlns="" id="{EBD78DDC-6CA6-8B4C-8030-D09C702BCE2A}"/>
              </a:ext>
            </a:extLst>
          </p:cNvPr>
          <p:cNvSpPr/>
          <p:nvPr/>
        </p:nvSpPr>
        <p:spPr bwMode="auto">
          <a:xfrm>
            <a:off x="6224821" y="1507390"/>
            <a:ext cx="5757164" cy="2376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Account</a:t>
            </a: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Graphic 8">
            <a:extLst>
              <a:ext uri="{FF2B5EF4-FFF2-40B4-BE49-F238E27FC236}">
                <a16:creationId xmlns:a16="http://schemas.microsoft.com/office/drawing/2014/main" xmlns="" id="{546222F9-4B37-E847-81D0-112B1B2B3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823" y="150739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4">
            <a:extLst>
              <a:ext uri="{FF2B5EF4-FFF2-40B4-BE49-F238E27FC236}">
                <a16:creationId xmlns:a16="http://schemas.microsoft.com/office/drawing/2014/main" xmlns="" id="{EBD78DDC-6CA6-8B4C-8030-D09C702BCE2A}"/>
              </a:ext>
            </a:extLst>
          </p:cNvPr>
          <p:cNvSpPr/>
          <p:nvPr/>
        </p:nvSpPr>
        <p:spPr bwMode="auto">
          <a:xfrm>
            <a:off x="6224821" y="3963668"/>
            <a:ext cx="5759235" cy="237744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Account</a:t>
            </a:r>
            <a:endParaRPr lang="en-US" sz="1200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Graphic 8">
            <a:extLst>
              <a:ext uri="{FF2B5EF4-FFF2-40B4-BE49-F238E27FC236}">
                <a16:creationId xmlns:a16="http://schemas.microsoft.com/office/drawing/2014/main" xmlns="" id="{546222F9-4B37-E847-81D0-112B1B2B3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821" y="3963668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7013834" y="1871002"/>
            <a:ext cx="4815064" cy="180548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834" y="1871001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 32">
            <a:extLst>
              <a:ext uri="{FF2B5EF4-FFF2-40B4-BE49-F238E27FC236}">
                <a16:creationId xmlns:a16="http://schemas.microsoft.com/office/drawing/2014/main" xmlns="" id="{B1844CBB-737E-C049-891C-1F2168761D96}"/>
              </a:ext>
            </a:extLst>
          </p:cNvPr>
          <p:cNvSpPr/>
          <p:nvPr/>
        </p:nvSpPr>
        <p:spPr>
          <a:xfrm>
            <a:off x="7356042" y="2304280"/>
            <a:ext cx="1332000" cy="540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38" name="Graphic 34">
            <a:extLst>
              <a:ext uri="{FF2B5EF4-FFF2-40B4-BE49-F238E27FC236}">
                <a16:creationId xmlns:a16="http://schemas.microsoft.com/office/drawing/2014/main" xmlns="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042" y="2302692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2">
            <a:extLst>
              <a:ext uri="{FF2B5EF4-FFF2-40B4-BE49-F238E27FC236}">
                <a16:creationId xmlns:a16="http://schemas.microsoft.com/office/drawing/2014/main" xmlns="" id="{B1844CBB-737E-C049-891C-1F2168761D96}"/>
              </a:ext>
            </a:extLst>
          </p:cNvPr>
          <p:cNvSpPr/>
          <p:nvPr/>
        </p:nvSpPr>
        <p:spPr>
          <a:xfrm>
            <a:off x="8787719" y="2302692"/>
            <a:ext cx="1332000" cy="540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</a:t>
            </a:r>
            <a:r>
              <a:rPr lang="en-US" sz="10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subnet</a:t>
            </a:r>
          </a:p>
        </p:txBody>
      </p:sp>
      <p:pic>
        <p:nvPicPr>
          <p:cNvPr id="40" name="Graphic 34">
            <a:extLst>
              <a:ext uri="{FF2B5EF4-FFF2-40B4-BE49-F238E27FC236}">
                <a16:creationId xmlns:a16="http://schemas.microsoft.com/office/drawing/2014/main" xmlns="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719" y="2301104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angle 32">
            <a:extLst>
              <a:ext uri="{FF2B5EF4-FFF2-40B4-BE49-F238E27FC236}">
                <a16:creationId xmlns:a16="http://schemas.microsoft.com/office/drawing/2014/main" xmlns="" id="{B1844CBB-737E-C049-891C-1F2168761D96}"/>
              </a:ext>
            </a:extLst>
          </p:cNvPr>
          <p:cNvSpPr/>
          <p:nvPr/>
        </p:nvSpPr>
        <p:spPr>
          <a:xfrm>
            <a:off x="7356042" y="3001786"/>
            <a:ext cx="1332000" cy="540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 subnet</a:t>
            </a:r>
          </a:p>
        </p:txBody>
      </p:sp>
      <p:pic>
        <p:nvPicPr>
          <p:cNvPr id="42" name="Graphic 34">
            <a:extLst>
              <a:ext uri="{FF2B5EF4-FFF2-40B4-BE49-F238E27FC236}">
                <a16:creationId xmlns:a16="http://schemas.microsoft.com/office/drawing/2014/main" xmlns="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042" y="3000198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ectangle 32">
            <a:extLst>
              <a:ext uri="{FF2B5EF4-FFF2-40B4-BE49-F238E27FC236}">
                <a16:creationId xmlns:a16="http://schemas.microsoft.com/office/drawing/2014/main" xmlns="" id="{B1844CBB-737E-C049-891C-1F2168761D96}"/>
              </a:ext>
            </a:extLst>
          </p:cNvPr>
          <p:cNvSpPr/>
          <p:nvPr/>
        </p:nvSpPr>
        <p:spPr>
          <a:xfrm>
            <a:off x="8787719" y="3000198"/>
            <a:ext cx="1332000" cy="540000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MGMT subnet</a:t>
            </a:r>
            <a:endParaRPr lang="en-US" sz="1000" dirty="0"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Graphic 34">
            <a:extLst>
              <a:ext uri="{FF2B5EF4-FFF2-40B4-BE49-F238E27FC236}">
                <a16:creationId xmlns:a16="http://schemas.microsoft.com/office/drawing/2014/main" xmlns="" id="{41905C5A-FAE4-854F-8D41-4C3BCF9E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719" y="2998610"/>
            <a:ext cx="2746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10195561" y="2302692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46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561" y="230110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10195561" y="3003248"/>
            <a:ext cx="1332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48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5561" y="300166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Rectangle 10">
            <a:extLst>
              <a:ext uri="{FF2B5EF4-FFF2-40B4-BE49-F238E27FC236}">
                <a16:creationId xmlns:a16="http://schemas.microsoft.com/office/drawing/2014/main" xmlns="" id="{D246DAA1-0260-E449-8CA2-92FF0101149D}"/>
              </a:ext>
            </a:extLst>
          </p:cNvPr>
          <p:cNvSpPr/>
          <p:nvPr/>
        </p:nvSpPr>
        <p:spPr>
          <a:xfrm rot="16200000">
            <a:off x="9064899" y="76479"/>
            <a:ext cx="662787" cy="501527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apne-2a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10">
            <a:extLst>
              <a:ext uri="{FF2B5EF4-FFF2-40B4-BE49-F238E27FC236}">
                <a16:creationId xmlns:a16="http://schemas.microsoft.com/office/drawing/2014/main" xmlns="" id="{D246DAA1-0260-E449-8CA2-92FF0101149D}"/>
              </a:ext>
            </a:extLst>
          </p:cNvPr>
          <p:cNvSpPr/>
          <p:nvPr/>
        </p:nvSpPr>
        <p:spPr>
          <a:xfrm rot="16200000">
            <a:off x="9063874" y="775064"/>
            <a:ext cx="662787" cy="5015273"/>
          </a:xfrm>
          <a:prstGeom prst="rect">
            <a:avLst/>
          </a:prstGeom>
          <a:noFill/>
          <a:ln w="12700">
            <a:solidFill>
              <a:srgbClr val="5B9CD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apne-2c</a:t>
            </a:r>
            <a:endParaRPr lang="en-US" sz="1000" dirty="0">
              <a:solidFill>
                <a:srgbClr val="5B9C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Graphic 10">
            <a:extLst>
              <a:ext uri="{FF2B5EF4-FFF2-40B4-BE49-F238E27FC236}">
                <a16:creationId xmlns:a16="http://schemas.microsoft.com/office/drawing/2014/main" xmlns="" id="{9706C417-0A05-234F-806E-00A9C816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627" y="1682387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227" y="3055041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Graphic 6">
            <a:extLst>
              <a:ext uri="{FF2B5EF4-FFF2-40B4-BE49-F238E27FC236}">
                <a16:creationId xmlns:a16="http://schemas.microsoft.com/office/drawing/2014/main" xmlns="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8065359" y="274955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Graphic 6">
            <a:extLst>
              <a:ext uri="{FF2B5EF4-FFF2-40B4-BE49-F238E27FC236}">
                <a16:creationId xmlns:a16="http://schemas.microsoft.com/office/drawing/2014/main" xmlns="" id="{B4BBA8D5-2CB7-9F41-AE4B-E1E3FA7E7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/>
        </p:blipFill>
        <p:spPr bwMode="auto">
          <a:xfrm>
            <a:off x="10461920" y="274955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Graphic 21">
            <a:extLst>
              <a:ext uri="{FF2B5EF4-FFF2-40B4-BE49-F238E27FC236}">
                <a16:creationId xmlns:a16="http://schemas.microsoft.com/office/drawing/2014/main" xmlns="" id="{561E4467-BB15-6B4A-9C76-1064A06F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003" y="2487401"/>
            <a:ext cx="25199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TextBox 22">
            <a:extLst>
              <a:ext uri="{FF2B5EF4-FFF2-40B4-BE49-F238E27FC236}">
                <a16:creationId xmlns:a16="http://schemas.microsoft.com/office/drawing/2014/main" xmlns="" id="{A50E05FC-D93B-EB49-A861-99CBADF70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3317" y="2684345"/>
            <a:ext cx="6313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smtClean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IPS#1</a:t>
            </a:r>
            <a:endParaRPr lang="en-US" altLang="en-US" sz="10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9" name="Graphic 21">
            <a:extLst>
              <a:ext uri="{FF2B5EF4-FFF2-40B4-BE49-F238E27FC236}">
                <a16:creationId xmlns:a16="http://schemas.microsoft.com/office/drawing/2014/main" xmlns="" id="{561E4467-BB15-6B4A-9C76-1064A06F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083" y="3163041"/>
            <a:ext cx="25199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22">
            <a:extLst>
              <a:ext uri="{FF2B5EF4-FFF2-40B4-BE49-F238E27FC236}">
                <a16:creationId xmlns:a16="http://schemas.microsoft.com/office/drawing/2014/main" xmlns="" id="{A50E05FC-D93B-EB49-A861-99CBADF70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397" y="3359985"/>
            <a:ext cx="6313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smtClean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IPS#2</a:t>
            </a:r>
            <a:endParaRPr lang="en-US" altLang="en-US" sz="10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" name="Graphic 21">
            <a:extLst>
              <a:ext uri="{FF2B5EF4-FFF2-40B4-BE49-F238E27FC236}">
                <a16:creationId xmlns:a16="http://schemas.microsoft.com/office/drawing/2014/main" xmlns="" id="{561E4467-BB15-6B4A-9C76-1064A06F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665" y="2480280"/>
            <a:ext cx="25199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22">
            <a:extLst>
              <a:ext uri="{FF2B5EF4-FFF2-40B4-BE49-F238E27FC236}">
                <a16:creationId xmlns:a16="http://schemas.microsoft.com/office/drawing/2014/main" xmlns="" id="{A50E05FC-D93B-EB49-A861-99CBADF70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67979" y="2677224"/>
            <a:ext cx="6313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smtClean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WAF#1</a:t>
            </a:r>
            <a:endParaRPr lang="en-US" altLang="en-US" sz="10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3" name="Graphic 21">
            <a:extLst>
              <a:ext uri="{FF2B5EF4-FFF2-40B4-BE49-F238E27FC236}">
                <a16:creationId xmlns:a16="http://schemas.microsoft.com/office/drawing/2014/main" xmlns="" id="{561E4467-BB15-6B4A-9C76-1064A06F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745" y="3145760"/>
            <a:ext cx="25199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TextBox 22">
            <a:extLst>
              <a:ext uri="{FF2B5EF4-FFF2-40B4-BE49-F238E27FC236}">
                <a16:creationId xmlns:a16="http://schemas.microsoft.com/office/drawing/2014/main" xmlns="" id="{A50E05FC-D93B-EB49-A861-99CBADF70E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3059" y="3342704"/>
            <a:ext cx="63137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900" dirty="0" smtClean="0">
                <a:solidFill>
                  <a:srgbClr val="232F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WAF#2</a:t>
            </a:r>
            <a:endParaRPr lang="en-US" altLang="en-US" sz="1000" dirty="0">
              <a:solidFill>
                <a:srgbClr val="232F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9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916" y="3496488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꺾인 연결선 2"/>
          <p:cNvCxnSpPr>
            <a:stCxn id="74" idx="2"/>
            <a:endCxn id="89" idx="2"/>
          </p:cNvCxnSpPr>
          <p:nvPr/>
        </p:nvCxnSpPr>
        <p:spPr>
          <a:xfrm rot="16200000" flipH="1">
            <a:off x="6671848" y="3245419"/>
            <a:ext cx="261447" cy="600689"/>
          </a:xfrm>
          <a:prstGeom prst="bentConnector3">
            <a:avLst>
              <a:gd name="adj1" fmla="val 149049"/>
            </a:avLst>
          </a:prstGeom>
          <a:ln w="19050">
            <a:solidFill>
              <a:srgbClr val="7243C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7033892" y="4400210"/>
            <a:ext cx="1548000" cy="177199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9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893" y="440021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8657395" y="4400210"/>
            <a:ext cx="1548000" cy="177199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STG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1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395" y="4400210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056796" y="4852708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49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796" y="48527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056796" y="5553264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51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796" y="555326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831010" y="4852708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53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010" y="4852708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4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7831010" y="5553264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55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010" y="5553264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8683263" y="4865700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57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263" y="486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8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8683263" y="5566256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59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263" y="556625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9457477" y="4865700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61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477" y="4865700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9457477" y="5566256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63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477" y="556625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" name="Google Shape;390;p5"/>
          <p:cNvSpPr/>
          <p:nvPr/>
        </p:nvSpPr>
        <p:spPr>
          <a:xfrm>
            <a:off x="406065" y="1507390"/>
            <a:ext cx="1518487" cy="483372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457200" tIns="91425" rIns="91425" bIns="45700" anchor="t" anchorCtr="0">
            <a:noAutofit/>
          </a:bodyPr>
          <a:lstStyle/>
          <a:p>
            <a:pPr algn="r"/>
            <a:r>
              <a:rPr lang="en-US" sz="1200" dirty="0">
                <a:latin typeface="Malgun Gothic"/>
                <a:ea typeface="Malgun Gothic"/>
                <a:cs typeface="Malgun Gothic"/>
                <a:sym typeface="Malgun Gothic"/>
              </a:rPr>
              <a:t>IDC</a:t>
            </a:r>
            <a:endParaRPr sz="12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6" name="Google Shape;391;p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67758" y="2131375"/>
            <a:ext cx="180000" cy="18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392;p5"/>
          <p:cNvGrpSpPr/>
          <p:nvPr/>
        </p:nvGrpSpPr>
        <p:grpSpPr>
          <a:xfrm>
            <a:off x="907205" y="3210196"/>
            <a:ext cx="593978" cy="660003"/>
            <a:chOff x="8131550" y="3314757"/>
            <a:chExt cx="757675" cy="755453"/>
          </a:xfrm>
        </p:grpSpPr>
        <p:pic>
          <p:nvPicPr>
            <p:cNvPr id="138" name="Google Shape;393;p5" descr="Traditional-Servers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131550" y="3314757"/>
              <a:ext cx="642900" cy="6180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394;p5" descr="Traditional-Servers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8246325" y="3452114"/>
              <a:ext cx="642900" cy="6180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395;p5"/>
          <p:cNvSpPr/>
          <p:nvPr/>
        </p:nvSpPr>
        <p:spPr>
          <a:xfrm>
            <a:off x="562184" y="2125799"/>
            <a:ext cx="1205330" cy="3864196"/>
          </a:xfrm>
          <a:prstGeom prst="rect">
            <a:avLst/>
          </a:prstGeom>
          <a:noFill/>
          <a:ln w="12700" cap="flat" cmpd="sng">
            <a:solidFill>
              <a:srgbClr val="5A6C8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200" tIns="91425" rIns="91425" bIns="45700" anchor="t" anchorCtr="0">
            <a:noAutofit/>
          </a:bodyPr>
          <a:lstStyle/>
          <a:p>
            <a:r>
              <a:rPr lang="en-US" sz="1000" dirty="0" smtClean="0">
                <a:latin typeface="Malgun Gothic"/>
                <a:ea typeface="Malgun Gothic"/>
                <a:cs typeface="Malgun Gothic"/>
                <a:sym typeface="Malgun Gothic"/>
              </a:rPr>
              <a:t>Customer Network</a:t>
            </a:r>
            <a:endParaRPr sz="9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Rectangle 7">
            <a:extLst>
              <a:ext uri="{FF2B5EF4-FFF2-40B4-BE49-F238E27FC236}">
                <a16:creationId xmlns:a16="http://schemas.microsoft.com/office/drawing/2014/main" xmlns="" id="{18062300-94E2-5A41-AEB0-434325DED40E}"/>
              </a:ext>
            </a:extLst>
          </p:cNvPr>
          <p:cNvSpPr/>
          <p:nvPr/>
        </p:nvSpPr>
        <p:spPr>
          <a:xfrm>
            <a:off x="2794795" y="1501343"/>
            <a:ext cx="2543590" cy="483977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457200" tIns="91425" rIns="91425" bIns="45700" anchor="t" anchorCtr="0">
            <a:no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</a:rPr>
              <a:t>Direct Connect Location</a:t>
            </a:r>
          </a:p>
        </p:txBody>
      </p:sp>
      <p:sp>
        <p:nvSpPr>
          <p:cNvPr id="185" name="Rectangle 3">
            <a:extLst>
              <a:ext uri="{FF2B5EF4-FFF2-40B4-BE49-F238E27FC236}">
                <a16:creationId xmlns:a16="http://schemas.microsoft.com/office/drawing/2014/main" xmlns="" id="{AE0DCB38-C38F-3E45-91A5-BC77EA90215A}"/>
              </a:ext>
            </a:extLst>
          </p:cNvPr>
          <p:cNvSpPr/>
          <p:nvPr/>
        </p:nvSpPr>
        <p:spPr bwMode="auto">
          <a:xfrm>
            <a:off x="10280898" y="4399096"/>
            <a:ext cx="1548000" cy="1771996"/>
          </a:xfrm>
          <a:prstGeom prst="rect">
            <a:avLst/>
          </a:prstGeom>
          <a:noFill/>
          <a:ln w="12700">
            <a:solidFill>
              <a:srgbClr val="1E8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ln w="0"/>
                <a:solidFill>
                  <a:srgbClr val="1E8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PRD VPC</a:t>
            </a:r>
            <a:endParaRPr lang="en-US" sz="1000" dirty="0">
              <a:ln w="0"/>
              <a:solidFill>
                <a:srgbClr val="1E8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6" name="Graphic 9">
            <a:extLst>
              <a:ext uri="{FF2B5EF4-FFF2-40B4-BE49-F238E27FC236}">
                <a16:creationId xmlns:a16="http://schemas.microsoft.com/office/drawing/2014/main" xmlns="" id="{8219DCE8-247C-1049-BE53-921770E8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898" y="4399096"/>
            <a:ext cx="3302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10306766" y="4864586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96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766" y="48645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7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10306766" y="5565142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198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766" y="556514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11080980" y="4864586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00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980" y="4864586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1" name="Rectangle 7">
            <a:extLst>
              <a:ext uri="{FF2B5EF4-FFF2-40B4-BE49-F238E27FC236}">
                <a16:creationId xmlns:a16="http://schemas.microsoft.com/office/drawing/2014/main" xmlns="" id="{F5AD8509-7566-E946-9E5A-5557E62A6A29}"/>
              </a:ext>
            </a:extLst>
          </p:cNvPr>
          <p:cNvSpPr/>
          <p:nvPr/>
        </p:nvSpPr>
        <p:spPr>
          <a:xfrm>
            <a:off x="11080980" y="5565142"/>
            <a:ext cx="720000" cy="540000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328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0" dirty="0">
                <a:solidFill>
                  <a:srgbClr val="5B9C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subnet</a:t>
            </a:r>
          </a:p>
        </p:txBody>
      </p:sp>
      <p:pic>
        <p:nvPicPr>
          <p:cNvPr id="202" name="Graphic 35">
            <a:extLst>
              <a:ext uri="{FF2B5EF4-FFF2-40B4-BE49-F238E27FC236}">
                <a16:creationId xmlns:a16="http://schemas.microsoft.com/office/drawing/2014/main" xmlns="" id="{6FC3D56A-1081-9B43-9B9C-251CDE85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980" y="5565142"/>
            <a:ext cx="2746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3" name="Graphic 31">
            <a:extLst>
              <a:ext uri="{FF2B5EF4-FFF2-40B4-BE49-F238E27FC236}">
                <a16:creationId xmlns:a16="http://schemas.microsoft.com/office/drawing/2014/main" xmlns="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176" y="4182542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" name="Graphic 31">
            <a:extLst>
              <a:ext uri="{FF2B5EF4-FFF2-40B4-BE49-F238E27FC236}">
                <a16:creationId xmlns:a16="http://schemas.microsoft.com/office/drawing/2014/main" xmlns="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195" y="393386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" name="Graphic 31">
            <a:extLst>
              <a:ext uri="{FF2B5EF4-FFF2-40B4-BE49-F238E27FC236}">
                <a16:creationId xmlns:a16="http://schemas.microsoft.com/office/drawing/2014/main" xmlns="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97" y="3933868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" name="Graphic 18">
            <a:extLst>
              <a:ext uri="{FF2B5EF4-FFF2-40B4-BE49-F238E27FC236}">
                <a16:creationId xmlns:a16="http://schemas.microsoft.com/office/drawing/2014/main" xmlns="" id="{8BCAF9FF-B46E-ED43-8E22-B2FC29E53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795" y="149806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2927195" y="2125799"/>
            <a:ext cx="1008000" cy="3864196"/>
          </a:xfrm>
          <a:prstGeom prst="roundRect">
            <a:avLst/>
          </a:prstGeom>
          <a:noFill/>
          <a:ln w="127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700" dirty="0"/>
              <a:t>Partner cage</a:t>
            </a:r>
          </a:p>
        </p:txBody>
      </p:sp>
      <p:sp>
        <p:nvSpPr>
          <p:cNvPr id="208" name="모서리가 둥근 직사각형 207"/>
          <p:cNvSpPr/>
          <p:nvPr/>
        </p:nvSpPr>
        <p:spPr>
          <a:xfrm>
            <a:off x="4192797" y="2116139"/>
            <a:ext cx="1008000" cy="3864196"/>
          </a:xfrm>
          <a:prstGeom prst="roundRect">
            <a:avLst/>
          </a:prstGeom>
          <a:noFill/>
          <a:ln w="12700"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sz="700" dirty="0" smtClean="0"/>
              <a:t>AWS </a:t>
            </a:r>
            <a:r>
              <a:rPr lang="en-US" altLang="ko-KR" sz="700" dirty="0"/>
              <a:t>Direct Connect Cage</a:t>
            </a:r>
            <a:endParaRPr lang="ko-KR" altLang="en-US" sz="700" dirty="0"/>
          </a:p>
          <a:p>
            <a:pPr algn="ctr"/>
            <a:endParaRPr lang="ko-KR" altLang="en-US" sz="700" dirty="0"/>
          </a:p>
        </p:txBody>
      </p:sp>
      <p:pic>
        <p:nvPicPr>
          <p:cNvPr id="209" name="Graphic 7">
            <a:extLst>
              <a:ext uri="{FF2B5EF4-FFF2-40B4-BE49-F238E27FC236}">
                <a16:creationId xmlns:a16="http://schemas.microsoft.com/office/drawing/2014/main" xmlns="" id="{30A5E8A3-E5CE-BB41-A998-33A3C6B2C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627" y="22588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꺾인 연결선 12"/>
          <p:cNvCxnSpPr>
            <a:stCxn id="203" idx="0"/>
            <a:endCxn id="204" idx="1"/>
          </p:cNvCxnSpPr>
          <p:nvPr/>
        </p:nvCxnSpPr>
        <p:spPr>
          <a:xfrm rot="5400000" flipH="1" flipV="1">
            <a:off x="2324348" y="3255696"/>
            <a:ext cx="68674" cy="1785019"/>
          </a:xfrm>
          <a:prstGeom prst="bentConnector2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꺾인 연결선 209"/>
          <p:cNvCxnSpPr>
            <a:stCxn id="204" idx="3"/>
            <a:endCxn id="205" idx="0"/>
          </p:cNvCxnSpPr>
          <p:nvPr/>
        </p:nvCxnSpPr>
        <p:spPr>
          <a:xfrm flipV="1">
            <a:off x="3611195" y="3933868"/>
            <a:ext cx="1085602" cy="180000"/>
          </a:xfrm>
          <a:prstGeom prst="bentConnector4">
            <a:avLst>
              <a:gd name="adj1" fmla="val 41710"/>
              <a:gd name="adj2" fmla="val 227000"/>
            </a:avLst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꺾인 연결선 210"/>
          <p:cNvCxnSpPr>
            <a:stCxn id="213" idx="2"/>
            <a:endCxn id="214" idx="1"/>
          </p:cNvCxnSpPr>
          <p:nvPr/>
        </p:nvCxnSpPr>
        <p:spPr>
          <a:xfrm rot="5400000" flipH="1" flipV="1">
            <a:off x="2145641" y="3831830"/>
            <a:ext cx="426087" cy="1785019"/>
          </a:xfrm>
          <a:prstGeom prst="bentConnector4">
            <a:avLst>
              <a:gd name="adj1" fmla="val -53651"/>
              <a:gd name="adj2" fmla="val 55042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꺾인 연결선 211"/>
          <p:cNvCxnSpPr>
            <a:stCxn id="214" idx="2"/>
            <a:endCxn id="215" idx="2"/>
          </p:cNvCxnSpPr>
          <p:nvPr/>
        </p:nvCxnSpPr>
        <p:spPr>
          <a:xfrm rot="5400000" flipH="1" flipV="1">
            <a:off x="4060330" y="4054830"/>
            <a:ext cx="7331" cy="1265602"/>
          </a:xfrm>
          <a:prstGeom prst="bentConnector3">
            <a:avLst>
              <a:gd name="adj1" fmla="val -3118265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3" name="Graphic 31">
            <a:extLst>
              <a:ext uri="{FF2B5EF4-FFF2-40B4-BE49-F238E27FC236}">
                <a16:creationId xmlns:a16="http://schemas.microsoft.com/office/drawing/2014/main" xmlns="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176" y="4577383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Graphic 31">
            <a:extLst>
              <a:ext uri="{FF2B5EF4-FFF2-40B4-BE49-F238E27FC236}">
                <a16:creationId xmlns:a16="http://schemas.microsoft.com/office/drawing/2014/main" xmlns="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195" y="4331296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" name="Graphic 31">
            <a:extLst>
              <a:ext uri="{FF2B5EF4-FFF2-40B4-BE49-F238E27FC236}">
                <a16:creationId xmlns:a16="http://schemas.microsoft.com/office/drawing/2014/main" xmlns="" id="{F400C3F7-C9D7-D341-BD21-50868EB55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797" y="4323965"/>
            <a:ext cx="360000" cy="3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5" name="꺾인 연결선 94"/>
          <p:cNvCxnSpPr>
            <a:stCxn id="205" idx="3"/>
            <a:endCxn id="209" idx="1"/>
          </p:cNvCxnSpPr>
          <p:nvPr/>
        </p:nvCxnSpPr>
        <p:spPr>
          <a:xfrm flipV="1">
            <a:off x="4876797" y="2487401"/>
            <a:ext cx="1396830" cy="1626467"/>
          </a:xfrm>
          <a:prstGeom prst="bentConnector3">
            <a:avLst/>
          </a:prstGeom>
          <a:ln>
            <a:solidFill>
              <a:srgbClr val="7545D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꺾인 연결선 215"/>
          <p:cNvCxnSpPr>
            <a:stCxn id="215" idx="3"/>
            <a:endCxn id="209" idx="1"/>
          </p:cNvCxnSpPr>
          <p:nvPr/>
        </p:nvCxnSpPr>
        <p:spPr>
          <a:xfrm flipV="1">
            <a:off x="4876797" y="2487401"/>
            <a:ext cx="1396830" cy="2016564"/>
          </a:xfrm>
          <a:prstGeom prst="bentConnector3">
            <a:avLst>
              <a:gd name="adj1" fmla="val 50399"/>
            </a:avLst>
          </a:prstGeom>
          <a:ln>
            <a:solidFill>
              <a:srgbClr val="7545D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stCxn id="209" idx="2"/>
            <a:endCxn id="74" idx="0"/>
          </p:cNvCxnSpPr>
          <p:nvPr/>
        </p:nvCxnSpPr>
        <p:spPr>
          <a:xfrm>
            <a:off x="6502227" y="2716001"/>
            <a:ext cx="0" cy="339040"/>
          </a:xfrm>
          <a:prstGeom prst="straightConnector1">
            <a:avLst/>
          </a:prstGeom>
          <a:ln>
            <a:solidFill>
              <a:srgbClr val="7847D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7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237" y="4400051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8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076" y="4394140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Graphic 7">
            <a:extLst>
              <a:ext uri="{FF2B5EF4-FFF2-40B4-BE49-F238E27FC236}">
                <a16:creationId xmlns:a16="http://schemas.microsoft.com/office/drawing/2014/main" xmlns="" id="{491CAB9B-5201-714E-AD61-5706FD20A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8388" y="4394140"/>
            <a:ext cx="180000" cy="1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7" name="TextBox 126"/>
          <p:cNvSpPr txBox="1"/>
          <p:nvPr/>
        </p:nvSpPr>
        <p:spPr>
          <a:xfrm>
            <a:off x="2062490" y="3891958"/>
            <a:ext cx="6916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VLAN 1</a:t>
            </a:r>
            <a:endParaRPr lang="ko-KR" altLang="en-US" sz="900" dirty="0"/>
          </a:p>
        </p:txBody>
      </p:sp>
      <p:sp>
        <p:nvSpPr>
          <p:cNvPr id="220" name="TextBox 219"/>
          <p:cNvSpPr txBox="1"/>
          <p:nvPr/>
        </p:nvSpPr>
        <p:spPr>
          <a:xfrm>
            <a:off x="2027669" y="5226359"/>
            <a:ext cx="6916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VLAN 2</a:t>
            </a:r>
            <a:endParaRPr lang="ko-KR" altLang="en-US" sz="900" dirty="0"/>
          </a:p>
        </p:txBody>
      </p:sp>
      <p:sp>
        <p:nvSpPr>
          <p:cNvPr id="221" name="TextBox 220"/>
          <p:cNvSpPr txBox="1"/>
          <p:nvPr/>
        </p:nvSpPr>
        <p:spPr>
          <a:xfrm>
            <a:off x="4130939" y="3424782"/>
            <a:ext cx="6916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VLAN 1</a:t>
            </a:r>
            <a:endParaRPr lang="ko-KR" altLang="en-US" sz="900" dirty="0"/>
          </a:p>
        </p:txBody>
      </p:sp>
      <p:sp>
        <p:nvSpPr>
          <p:cNvPr id="222" name="TextBox 221"/>
          <p:cNvSpPr txBox="1"/>
          <p:nvPr/>
        </p:nvSpPr>
        <p:spPr>
          <a:xfrm>
            <a:off x="4132720" y="4983435"/>
            <a:ext cx="6916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/>
              <a:t>VLAN 2</a:t>
            </a:r>
            <a:endParaRPr lang="ko-KR" altLang="en-US" sz="900" dirty="0"/>
          </a:p>
        </p:txBody>
      </p:sp>
      <p:sp>
        <p:nvSpPr>
          <p:cNvPr id="224" name="TextBox 223"/>
          <p:cNvSpPr txBox="1"/>
          <p:nvPr/>
        </p:nvSpPr>
        <p:spPr>
          <a:xfrm>
            <a:off x="5486779" y="2016936"/>
            <a:ext cx="69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+mj-ea"/>
                <a:ea typeface="+mj-ea"/>
              </a:rPr>
              <a:t>Transit Virtual Interface</a:t>
            </a:r>
            <a:endParaRPr lang="ko-KR" altLang="en-US" sz="800" dirty="0">
              <a:latin typeface="+mj-ea"/>
              <a:ea typeface="+mj-ea"/>
            </a:endParaRPr>
          </a:p>
        </p:txBody>
      </p:sp>
      <p:cxnSp>
        <p:nvCxnSpPr>
          <p:cNvPr id="229" name="꺾인 연결선 228"/>
          <p:cNvCxnSpPr>
            <a:stCxn id="74" idx="2"/>
            <a:endCxn id="217" idx="0"/>
          </p:cNvCxnSpPr>
          <p:nvPr/>
        </p:nvCxnSpPr>
        <p:spPr>
          <a:xfrm rot="16200000" flipH="1">
            <a:off x="7009727" y="2907541"/>
            <a:ext cx="985010" cy="2000010"/>
          </a:xfrm>
          <a:prstGeom prst="bentConnector3">
            <a:avLst>
              <a:gd name="adj1" fmla="val 39245"/>
            </a:avLst>
          </a:prstGeom>
          <a:ln w="19050">
            <a:solidFill>
              <a:srgbClr val="7243C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 233"/>
          <p:cNvCxnSpPr>
            <a:stCxn id="74" idx="2"/>
            <a:endCxn id="218" idx="0"/>
          </p:cNvCxnSpPr>
          <p:nvPr/>
        </p:nvCxnSpPr>
        <p:spPr>
          <a:xfrm rot="16200000" flipH="1">
            <a:off x="7818602" y="2098665"/>
            <a:ext cx="979099" cy="3611849"/>
          </a:xfrm>
          <a:prstGeom prst="bentConnector3">
            <a:avLst>
              <a:gd name="adj1" fmla="val 39180"/>
            </a:avLst>
          </a:prstGeom>
          <a:ln w="19050">
            <a:solidFill>
              <a:srgbClr val="7243C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꺾인 연결선 237"/>
          <p:cNvCxnSpPr>
            <a:stCxn id="74" idx="2"/>
            <a:endCxn id="219" idx="0"/>
          </p:cNvCxnSpPr>
          <p:nvPr/>
        </p:nvCxnSpPr>
        <p:spPr>
          <a:xfrm rot="16200000" flipH="1">
            <a:off x="8635758" y="1281509"/>
            <a:ext cx="979099" cy="5246161"/>
          </a:xfrm>
          <a:prstGeom prst="bentConnector3">
            <a:avLst>
              <a:gd name="adj1" fmla="val 38611"/>
            </a:avLst>
          </a:prstGeom>
          <a:ln w="19050">
            <a:solidFill>
              <a:srgbClr val="7243C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/>
          <p:cNvSpPr txBox="1"/>
          <p:nvPr/>
        </p:nvSpPr>
        <p:spPr>
          <a:xfrm>
            <a:off x="6267446" y="1850154"/>
            <a:ext cx="69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+mj-ea"/>
                <a:ea typeface="+mj-ea"/>
              </a:rPr>
              <a:t>Direct Connect Gateway</a:t>
            </a:r>
            <a:endParaRPr lang="ko-KR" altLang="en-US" sz="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6847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4257</TotalTime>
  <Words>714</Words>
  <Application>Microsoft Office PowerPoint</Application>
  <PresentationFormat>와이드스크린</PresentationFormat>
  <Paragraphs>311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맑은 고딕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kyh</dc:creator>
  <cp:lastModifiedBy>user</cp:lastModifiedBy>
  <cp:revision>55</cp:revision>
  <dcterms:created xsi:type="dcterms:W3CDTF">2016-11-25T02:47:12Z</dcterms:created>
  <dcterms:modified xsi:type="dcterms:W3CDTF">2022-04-29T00:17:15Z</dcterms:modified>
</cp:coreProperties>
</file>